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5"/>
  </p:notesMasterIdLst>
  <p:sldIdLst>
    <p:sldId id="256" r:id="rId2"/>
    <p:sldId id="258" r:id="rId3"/>
    <p:sldId id="259" r:id="rId4"/>
    <p:sldId id="260" r:id="rId5"/>
    <p:sldId id="261" r:id="rId6"/>
    <p:sldId id="262" r:id="rId7"/>
    <p:sldId id="263" r:id="rId8"/>
    <p:sldId id="303" r:id="rId9"/>
    <p:sldId id="268" r:id="rId10"/>
    <p:sldId id="266" r:id="rId11"/>
    <p:sldId id="304" r:id="rId12"/>
    <p:sldId id="310" r:id="rId13"/>
    <p:sldId id="311" r:id="rId14"/>
    <p:sldId id="312" r:id="rId15"/>
    <p:sldId id="313" r:id="rId16"/>
    <p:sldId id="314" r:id="rId17"/>
    <p:sldId id="315" r:id="rId18"/>
    <p:sldId id="305" r:id="rId19"/>
    <p:sldId id="306" r:id="rId20"/>
    <p:sldId id="264" r:id="rId21"/>
    <p:sldId id="308" r:id="rId22"/>
    <p:sldId id="309" r:id="rId23"/>
    <p:sldId id="265" r:id="rId24"/>
  </p:sldIdLst>
  <p:sldSz cx="9144000" cy="5143500" type="screen16x9"/>
  <p:notesSz cx="6858000" cy="9144000"/>
  <p:embeddedFontLst>
    <p:embeddedFont>
      <p:font typeface="DM Sans" panose="020B060402020202020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Poppins" panose="00000500000000000000" pitchFamily="2" charset="0"/>
      <p:regular r:id="rId34"/>
      <p:bold r:id="rId35"/>
      <p:italic r:id="rId36"/>
      <p:boldItalic r:id="rId37"/>
    </p:embeddedFont>
    <p:embeddedFont>
      <p:font typeface="PT Sans" panose="020B05030202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3">
          <p15:clr>
            <a:srgbClr val="9AA0A6"/>
          </p15:clr>
        </p15:guide>
        <p15:guide id="2" orient="horz" pos="340">
          <p15:clr>
            <a:srgbClr val="9AA0A6"/>
          </p15:clr>
        </p15:guide>
        <p15:guide id="3" pos="5306">
          <p15:clr>
            <a:srgbClr val="9AA0A6"/>
          </p15:clr>
        </p15:guide>
        <p15:guide id="4" orient="horz" pos="1080">
          <p15:clr>
            <a:srgbClr val="9AA0A6"/>
          </p15:clr>
        </p15:guide>
        <p15:guide id="5" orient="horz" pos="6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C16D74-CD81-461C-9A22-3929470AB2AB}">
  <a:tblStyle styleId="{D2C16D74-CD81-461C-9A22-3929470AB2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1158"/>
      </p:cViewPr>
      <p:guideLst>
        <p:guide pos="453"/>
        <p:guide orient="horz" pos="340"/>
        <p:guide pos="5306"/>
        <p:guide orient="horz" pos="1080"/>
        <p:guide orient="horz" pos="6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24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800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282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829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22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f5aafee1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f5aafee1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81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9"/>
        <p:cNvGrpSpPr/>
        <p:nvPr/>
      </p:nvGrpSpPr>
      <p:grpSpPr>
        <a:xfrm>
          <a:off x="0" y="0"/>
          <a:ext cx="0" cy="0"/>
          <a:chOff x="0" y="0"/>
          <a:chExt cx="0" cy="0"/>
        </a:xfrm>
      </p:grpSpPr>
      <p:grpSp>
        <p:nvGrpSpPr>
          <p:cNvPr id="780" name="Google Shape;780;p19"/>
          <p:cNvGrpSpPr/>
          <p:nvPr/>
        </p:nvGrpSpPr>
        <p:grpSpPr>
          <a:xfrm flipH="1">
            <a:off x="-13" y="3455220"/>
            <a:ext cx="9142584" cy="1688125"/>
            <a:chOff x="410450" y="2958175"/>
            <a:chExt cx="1976775" cy="365000"/>
          </a:xfrm>
        </p:grpSpPr>
        <p:sp>
          <p:nvSpPr>
            <p:cNvPr id="781" name="Google Shape;781;p1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19"/>
          <p:cNvSpPr/>
          <p:nvPr/>
        </p:nvSpPr>
        <p:spPr>
          <a:xfrm>
            <a:off x="72000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3336675"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9"/>
          <p:cNvSpPr/>
          <p:nvPr/>
        </p:nvSpPr>
        <p:spPr>
          <a:xfrm>
            <a:off x="595335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9"/>
          <p:cNvSpPr/>
          <p:nvPr/>
        </p:nvSpPr>
        <p:spPr>
          <a:xfrm>
            <a:off x="13903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9"/>
          <p:cNvSpPr/>
          <p:nvPr/>
        </p:nvSpPr>
        <p:spPr>
          <a:xfrm>
            <a:off x="400710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9"/>
          <p:cNvSpPr/>
          <p:nvPr/>
        </p:nvSpPr>
        <p:spPr>
          <a:xfrm>
            <a:off x="66238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19"/>
          <p:cNvGrpSpPr/>
          <p:nvPr/>
        </p:nvGrpSpPr>
        <p:grpSpPr>
          <a:xfrm rot="-5400000">
            <a:off x="7135649" y="12103"/>
            <a:ext cx="2020446" cy="1996256"/>
            <a:chOff x="3884100" y="2447750"/>
            <a:chExt cx="843575" cy="833475"/>
          </a:xfrm>
        </p:grpSpPr>
        <p:sp>
          <p:nvSpPr>
            <p:cNvPr id="815" name="Google Shape;815;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rot="5400000" flipH="1">
            <a:off x="-12101" y="12103"/>
            <a:ext cx="2020446" cy="1996256"/>
            <a:chOff x="3884100" y="2447750"/>
            <a:chExt cx="843575" cy="833475"/>
          </a:xfrm>
        </p:grpSpPr>
        <p:sp>
          <p:nvSpPr>
            <p:cNvPr id="836" name="Google Shape;836;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7" name="Google Shape;857;p19"/>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8" name="Google Shape;858;p19"/>
          <p:cNvSpPr txBox="1">
            <a:spLocks noGrp="1"/>
          </p:cNvSpPr>
          <p:nvPr>
            <p:ph type="subTitle" idx="1"/>
          </p:nvPr>
        </p:nvSpPr>
        <p:spPr>
          <a:xfrm>
            <a:off x="836025"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9" name="Google Shape;859;p19"/>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0" name="Google Shape;860;p19"/>
          <p:cNvSpPr txBox="1">
            <a:spLocks noGrp="1"/>
          </p:cNvSpPr>
          <p:nvPr>
            <p:ph type="subTitle" idx="4"/>
          </p:nvPr>
        </p:nvSpPr>
        <p:spPr>
          <a:xfrm>
            <a:off x="3452627"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1" name="Google Shape;861;p19"/>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2" name="Google Shape;862;p19"/>
          <p:cNvSpPr txBox="1">
            <a:spLocks noGrp="1"/>
          </p:cNvSpPr>
          <p:nvPr>
            <p:ph type="subTitle" idx="6"/>
          </p:nvPr>
        </p:nvSpPr>
        <p:spPr>
          <a:xfrm>
            <a:off x="6069378"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49"/>
        <p:cNvGrpSpPr/>
        <p:nvPr/>
      </p:nvGrpSpPr>
      <p:grpSpPr>
        <a:xfrm>
          <a:off x="0" y="0"/>
          <a:ext cx="0" cy="0"/>
          <a:chOff x="0" y="0"/>
          <a:chExt cx="0" cy="0"/>
        </a:xfrm>
      </p:grpSpPr>
      <p:grpSp>
        <p:nvGrpSpPr>
          <p:cNvPr id="950" name="Google Shape;950;p21"/>
          <p:cNvGrpSpPr/>
          <p:nvPr/>
        </p:nvGrpSpPr>
        <p:grpSpPr>
          <a:xfrm rot="5400000">
            <a:off x="-11417" y="3248433"/>
            <a:ext cx="1906480" cy="1883654"/>
            <a:chOff x="3884100" y="2447750"/>
            <a:chExt cx="843575" cy="833475"/>
          </a:xfrm>
        </p:grpSpPr>
        <p:sp>
          <p:nvSpPr>
            <p:cNvPr id="951" name="Google Shape;951;p2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21"/>
          <p:cNvGrpSpPr/>
          <p:nvPr/>
        </p:nvGrpSpPr>
        <p:grpSpPr>
          <a:xfrm rot="5400000">
            <a:off x="6561538" y="2566414"/>
            <a:ext cx="1412219" cy="3741959"/>
            <a:chOff x="2771175" y="2473050"/>
            <a:chExt cx="613475" cy="1625525"/>
          </a:xfrm>
        </p:grpSpPr>
        <p:sp>
          <p:nvSpPr>
            <p:cNvPr id="972" name="Google Shape;972;p2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1"/>
          <p:cNvGrpSpPr/>
          <p:nvPr/>
        </p:nvGrpSpPr>
        <p:grpSpPr>
          <a:xfrm rot="-5400000">
            <a:off x="1164863" y="-1183736"/>
            <a:ext cx="1412219" cy="3741959"/>
            <a:chOff x="2771175" y="2473050"/>
            <a:chExt cx="613475" cy="1625525"/>
          </a:xfrm>
        </p:grpSpPr>
        <p:sp>
          <p:nvSpPr>
            <p:cNvPr id="988" name="Google Shape;988;p2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21"/>
          <p:cNvSpPr/>
          <p:nvPr/>
        </p:nvSpPr>
        <p:spPr>
          <a:xfrm>
            <a:off x="2043150" y="1618225"/>
            <a:ext cx="2312700" cy="1069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6111300" y="1618360"/>
            <a:ext cx="2312700" cy="1069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2043150" y="3288650"/>
            <a:ext cx="2312700" cy="1069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6111300" y="3288785"/>
            <a:ext cx="2312700" cy="1069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719989" y="16181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719989" y="3281875"/>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4788139" y="161825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4788139" y="3282025"/>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21"/>
          <p:cNvGrpSpPr/>
          <p:nvPr/>
        </p:nvGrpSpPr>
        <p:grpSpPr>
          <a:xfrm rot="-5400000">
            <a:off x="7235008" y="6008"/>
            <a:ext cx="1906480" cy="1883654"/>
            <a:chOff x="3884100" y="2447750"/>
            <a:chExt cx="843575" cy="833475"/>
          </a:xfrm>
        </p:grpSpPr>
        <p:sp>
          <p:nvSpPr>
            <p:cNvPr id="1012" name="Google Shape;1012;p2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3" name="Google Shape;1033;p21"/>
          <p:cNvSpPr txBox="1">
            <a:spLocks noGrp="1"/>
          </p:cNvSpPr>
          <p:nvPr>
            <p:ph type="title" idx="2"/>
          </p:nvPr>
        </p:nvSpPr>
        <p:spPr>
          <a:xfrm>
            <a:off x="2210388" y="1618250"/>
            <a:ext cx="19782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4" name="Google Shape;1034;p21"/>
          <p:cNvSpPr txBox="1">
            <a:spLocks noGrp="1"/>
          </p:cNvSpPr>
          <p:nvPr>
            <p:ph type="subTitle" idx="1"/>
          </p:nvPr>
        </p:nvSpPr>
        <p:spPr>
          <a:xfrm>
            <a:off x="2210388" y="200830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5" name="Google Shape;1035;p21"/>
          <p:cNvSpPr txBox="1">
            <a:spLocks noGrp="1"/>
          </p:cNvSpPr>
          <p:nvPr>
            <p:ph type="title" idx="3"/>
          </p:nvPr>
        </p:nvSpPr>
        <p:spPr>
          <a:xfrm>
            <a:off x="6278545" y="1618400"/>
            <a:ext cx="19782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6" name="Google Shape;1036;p21"/>
          <p:cNvSpPr txBox="1">
            <a:spLocks noGrp="1"/>
          </p:cNvSpPr>
          <p:nvPr>
            <p:ph type="subTitle" idx="4"/>
          </p:nvPr>
        </p:nvSpPr>
        <p:spPr>
          <a:xfrm>
            <a:off x="6278541" y="20084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7" name="Google Shape;1037;p21"/>
          <p:cNvSpPr txBox="1">
            <a:spLocks noGrp="1"/>
          </p:cNvSpPr>
          <p:nvPr>
            <p:ph type="title" idx="5"/>
          </p:nvPr>
        </p:nvSpPr>
        <p:spPr>
          <a:xfrm>
            <a:off x="2210388" y="3296225"/>
            <a:ext cx="19782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8" name="Google Shape;1038;p21"/>
          <p:cNvSpPr txBox="1">
            <a:spLocks noGrp="1"/>
          </p:cNvSpPr>
          <p:nvPr>
            <p:ph type="subTitle" idx="6"/>
          </p:nvPr>
        </p:nvSpPr>
        <p:spPr>
          <a:xfrm>
            <a:off x="2210388" y="36862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9" name="Google Shape;1039;p21"/>
          <p:cNvSpPr txBox="1">
            <a:spLocks noGrp="1"/>
          </p:cNvSpPr>
          <p:nvPr>
            <p:ph type="title" idx="7"/>
          </p:nvPr>
        </p:nvSpPr>
        <p:spPr>
          <a:xfrm>
            <a:off x="6278545" y="3296375"/>
            <a:ext cx="19782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0" name="Google Shape;1040;p21"/>
          <p:cNvSpPr txBox="1">
            <a:spLocks noGrp="1"/>
          </p:cNvSpPr>
          <p:nvPr>
            <p:ph type="subTitle" idx="8"/>
          </p:nvPr>
        </p:nvSpPr>
        <p:spPr>
          <a:xfrm>
            <a:off x="6278541" y="368642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99"/>
        <p:cNvGrpSpPr/>
        <p:nvPr/>
      </p:nvGrpSpPr>
      <p:grpSpPr>
        <a:xfrm>
          <a:off x="0" y="0"/>
          <a:ext cx="0" cy="0"/>
          <a:chOff x="0" y="0"/>
          <a:chExt cx="0" cy="0"/>
        </a:xfrm>
      </p:grpSpPr>
      <p:sp>
        <p:nvSpPr>
          <p:cNvPr id="1100" name="Google Shape;1100;p23"/>
          <p:cNvSpPr/>
          <p:nvPr/>
        </p:nvSpPr>
        <p:spPr>
          <a:xfrm>
            <a:off x="3040575" y="3974100"/>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1" name="Google Shape;1101;p23"/>
          <p:cNvSpPr/>
          <p:nvPr/>
        </p:nvSpPr>
        <p:spPr>
          <a:xfrm>
            <a:off x="4699350"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4699338" y="2358527"/>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3" name="Google Shape;1103;p23"/>
          <p:cNvSpPr/>
          <p:nvPr/>
        </p:nvSpPr>
        <p:spPr>
          <a:xfrm>
            <a:off x="1381975"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1381963" y="2312102"/>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5" name="Google Shape;1105;p23"/>
          <p:cNvSpPr/>
          <p:nvPr/>
        </p:nvSpPr>
        <p:spPr>
          <a:xfrm>
            <a:off x="3040675" y="3120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23"/>
          <p:cNvGrpSpPr/>
          <p:nvPr/>
        </p:nvGrpSpPr>
        <p:grpSpPr>
          <a:xfrm>
            <a:off x="5942652" y="1337208"/>
            <a:ext cx="3201535" cy="3808729"/>
            <a:chOff x="5588175" y="1772375"/>
            <a:chExt cx="1282050" cy="1525200"/>
          </a:xfrm>
        </p:grpSpPr>
        <p:sp>
          <p:nvSpPr>
            <p:cNvPr id="1107" name="Google Shape;1107;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23"/>
          <p:cNvGrpSpPr/>
          <p:nvPr/>
        </p:nvGrpSpPr>
        <p:grpSpPr>
          <a:xfrm flipH="1">
            <a:off x="2" y="1337208"/>
            <a:ext cx="3201535" cy="3808729"/>
            <a:chOff x="5588175" y="1772375"/>
            <a:chExt cx="1282050" cy="1525200"/>
          </a:xfrm>
        </p:grpSpPr>
        <p:sp>
          <p:nvSpPr>
            <p:cNvPr id="1128" name="Google Shape;1128;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23"/>
          <p:cNvSpPr txBox="1">
            <a:spLocks noGrp="1"/>
          </p:cNvSpPr>
          <p:nvPr>
            <p:ph type="title" hasCustomPrompt="1"/>
          </p:nvPr>
        </p:nvSpPr>
        <p:spPr>
          <a:xfrm>
            <a:off x="1381975"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9" name="Google Shape;1149;p23"/>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50" name="Google Shape;1150;p23"/>
          <p:cNvSpPr txBox="1">
            <a:spLocks noGrp="1"/>
          </p:cNvSpPr>
          <p:nvPr>
            <p:ph type="title" idx="2" hasCustomPrompt="1"/>
          </p:nvPr>
        </p:nvSpPr>
        <p:spPr>
          <a:xfrm>
            <a:off x="4699350"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1" name="Google Shape;1151;p23"/>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52" name="Google Shape;1152;p23"/>
          <p:cNvSpPr txBox="1">
            <a:spLocks noGrp="1"/>
          </p:cNvSpPr>
          <p:nvPr>
            <p:ph type="title" idx="4" hasCustomPrompt="1"/>
          </p:nvPr>
        </p:nvSpPr>
        <p:spPr>
          <a:xfrm>
            <a:off x="3040675" y="3175325"/>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3" name="Google Shape;1153;p23"/>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54" name="Google Shape;1154;p2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93"/>
        <p:cNvGrpSpPr/>
        <p:nvPr/>
      </p:nvGrpSpPr>
      <p:grpSpPr>
        <a:xfrm>
          <a:off x="0" y="0"/>
          <a:ext cx="0" cy="0"/>
          <a:chOff x="0" y="0"/>
          <a:chExt cx="0" cy="0"/>
        </a:xfrm>
      </p:grpSpPr>
      <p:grpSp>
        <p:nvGrpSpPr>
          <p:cNvPr id="1194" name="Google Shape;1194;p25"/>
          <p:cNvGrpSpPr/>
          <p:nvPr/>
        </p:nvGrpSpPr>
        <p:grpSpPr>
          <a:xfrm flipH="1">
            <a:off x="-11397" y="3441608"/>
            <a:ext cx="2140568" cy="1701902"/>
            <a:chOff x="5005075" y="2239400"/>
            <a:chExt cx="749525" cy="595925"/>
          </a:xfrm>
        </p:grpSpPr>
        <p:sp>
          <p:nvSpPr>
            <p:cNvPr id="1195" name="Google Shape;1195;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5"/>
          <p:cNvGrpSpPr/>
          <p:nvPr/>
        </p:nvGrpSpPr>
        <p:grpSpPr>
          <a:xfrm rot="-5400000">
            <a:off x="6764145" y="14501"/>
            <a:ext cx="2394066" cy="2365402"/>
            <a:chOff x="3884100" y="2447750"/>
            <a:chExt cx="843575" cy="833475"/>
          </a:xfrm>
        </p:grpSpPr>
        <p:sp>
          <p:nvSpPr>
            <p:cNvPr id="1210" name="Google Shape;1210;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25"/>
          <p:cNvGrpSpPr/>
          <p:nvPr/>
        </p:nvGrpSpPr>
        <p:grpSpPr>
          <a:xfrm rot="5400000" flipH="1">
            <a:off x="-14205" y="14501"/>
            <a:ext cx="2394066" cy="2365402"/>
            <a:chOff x="3884100" y="2447750"/>
            <a:chExt cx="843575" cy="833475"/>
          </a:xfrm>
        </p:grpSpPr>
        <p:sp>
          <p:nvSpPr>
            <p:cNvPr id="1231" name="Google Shape;1231;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25"/>
          <p:cNvGrpSpPr/>
          <p:nvPr/>
        </p:nvGrpSpPr>
        <p:grpSpPr>
          <a:xfrm>
            <a:off x="7014828" y="3441608"/>
            <a:ext cx="2140568" cy="1701902"/>
            <a:chOff x="5005075" y="2239400"/>
            <a:chExt cx="749525" cy="595925"/>
          </a:xfrm>
        </p:grpSpPr>
        <p:sp>
          <p:nvSpPr>
            <p:cNvPr id="1252" name="Google Shape;1252;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66"/>
        <p:cNvGrpSpPr/>
        <p:nvPr/>
      </p:nvGrpSpPr>
      <p:grpSpPr>
        <a:xfrm>
          <a:off x="0" y="0"/>
          <a:ext cx="0" cy="0"/>
          <a:chOff x="0" y="0"/>
          <a:chExt cx="0" cy="0"/>
        </a:xfrm>
      </p:grpSpPr>
      <p:grpSp>
        <p:nvGrpSpPr>
          <p:cNvPr id="1267" name="Google Shape;1267;p26"/>
          <p:cNvGrpSpPr/>
          <p:nvPr/>
        </p:nvGrpSpPr>
        <p:grpSpPr>
          <a:xfrm rot="5400000">
            <a:off x="-11417" y="3248433"/>
            <a:ext cx="1906480" cy="1883654"/>
            <a:chOff x="3884100" y="2447750"/>
            <a:chExt cx="843575" cy="833475"/>
          </a:xfrm>
        </p:grpSpPr>
        <p:sp>
          <p:nvSpPr>
            <p:cNvPr id="1268" name="Google Shape;1268;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6"/>
          <p:cNvGrpSpPr/>
          <p:nvPr/>
        </p:nvGrpSpPr>
        <p:grpSpPr>
          <a:xfrm rot="5400000">
            <a:off x="6561538" y="2566414"/>
            <a:ext cx="1412219" cy="3741959"/>
            <a:chOff x="2771175" y="2473050"/>
            <a:chExt cx="613475" cy="1625525"/>
          </a:xfrm>
        </p:grpSpPr>
        <p:sp>
          <p:nvSpPr>
            <p:cNvPr id="1289" name="Google Shape;1289;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6"/>
          <p:cNvGrpSpPr/>
          <p:nvPr/>
        </p:nvGrpSpPr>
        <p:grpSpPr>
          <a:xfrm rot="-5400000">
            <a:off x="1164863" y="-1183736"/>
            <a:ext cx="1412219" cy="3741959"/>
            <a:chOff x="2771175" y="2473050"/>
            <a:chExt cx="613475" cy="1625525"/>
          </a:xfrm>
        </p:grpSpPr>
        <p:sp>
          <p:nvSpPr>
            <p:cNvPr id="1305" name="Google Shape;1305;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6"/>
          <p:cNvGrpSpPr/>
          <p:nvPr/>
        </p:nvGrpSpPr>
        <p:grpSpPr>
          <a:xfrm rot="-5400000">
            <a:off x="7235008" y="6008"/>
            <a:ext cx="1906480" cy="1883654"/>
            <a:chOff x="3884100" y="2447750"/>
            <a:chExt cx="843575" cy="833475"/>
          </a:xfrm>
        </p:grpSpPr>
        <p:sp>
          <p:nvSpPr>
            <p:cNvPr id="1321" name="Google Shape;1321;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3"/>
          <p:cNvSpPr/>
          <p:nvPr/>
        </p:nvSpPr>
        <p:spPr>
          <a:xfrm>
            <a:off x="3876888" y="709025"/>
            <a:ext cx="1390200" cy="1316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flipH="1">
            <a:off x="4820422" y="-204"/>
            <a:ext cx="4323585" cy="5143432"/>
            <a:chOff x="5588175" y="1772375"/>
            <a:chExt cx="1282050" cy="1525200"/>
          </a:xfrm>
        </p:grpSpPr>
        <p:sp>
          <p:nvSpPr>
            <p:cNvPr id="70" name="Google Shape;70;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txBox="1">
            <a:spLocks noGrp="1"/>
          </p:cNvSpPr>
          <p:nvPr>
            <p:ph type="title"/>
          </p:nvPr>
        </p:nvSpPr>
        <p:spPr>
          <a:xfrm>
            <a:off x="2145138" y="2375725"/>
            <a:ext cx="48537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1" name="Google Shape;91;p3"/>
          <p:cNvSpPr txBox="1">
            <a:spLocks noGrp="1"/>
          </p:cNvSpPr>
          <p:nvPr>
            <p:ph type="title" idx="2" hasCustomPrompt="1"/>
          </p:nvPr>
        </p:nvSpPr>
        <p:spPr>
          <a:xfrm>
            <a:off x="4009338" y="848579"/>
            <a:ext cx="1125300" cy="1065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2" name="Google Shape;92;p3"/>
          <p:cNvSpPr txBox="1">
            <a:spLocks noGrp="1"/>
          </p:cNvSpPr>
          <p:nvPr>
            <p:ph type="subTitle" idx="1"/>
          </p:nvPr>
        </p:nvSpPr>
        <p:spPr>
          <a:xfrm>
            <a:off x="2145138" y="3289900"/>
            <a:ext cx="48537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5"/>
          <p:cNvSpPr/>
          <p:nvPr/>
        </p:nvSpPr>
        <p:spPr>
          <a:xfrm>
            <a:off x="47110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4030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4344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6796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5"/>
          <p:cNvGrpSpPr/>
          <p:nvPr/>
        </p:nvGrpSpPr>
        <p:grpSpPr>
          <a:xfrm>
            <a:off x="42" y="15"/>
            <a:ext cx="2854763" cy="2416971"/>
            <a:chOff x="5876925" y="1069000"/>
            <a:chExt cx="1135275" cy="961175"/>
          </a:xfrm>
        </p:grpSpPr>
        <p:sp>
          <p:nvSpPr>
            <p:cNvPr id="139" name="Google Shape;139;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rot="10800000">
            <a:off x="6289241" y="2726525"/>
            <a:ext cx="2854763" cy="2416971"/>
            <a:chOff x="5876925" y="1069000"/>
            <a:chExt cx="1135275" cy="961175"/>
          </a:xfrm>
        </p:grpSpPr>
        <p:sp>
          <p:nvSpPr>
            <p:cNvPr id="154" name="Google Shape;154;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 name="Google Shape;169;p5"/>
          <p:cNvSpPr txBox="1">
            <a:spLocks noGrp="1"/>
          </p:cNvSpPr>
          <p:nvPr>
            <p:ph type="title" idx="2"/>
          </p:nvPr>
        </p:nvSpPr>
        <p:spPr>
          <a:xfrm>
            <a:off x="1596600" y="2832675"/>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5"/>
          <p:cNvSpPr txBox="1">
            <a:spLocks noGrp="1"/>
          </p:cNvSpPr>
          <p:nvPr>
            <p:ph type="title" idx="3"/>
          </p:nvPr>
        </p:nvSpPr>
        <p:spPr>
          <a:xfrm>
            <a:off x="4873197" y="2832684"/>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5"/>
          <p:cNvSpPr txBox="1">
            <a:spLocks noGrp="1"/>
          </p:cNvSpPr>
          <p:nvPr>
            <p:ph type="subTitle" idx="1"/>
          </p:nvPr>
        </p:nvSpPr>
        <p:spPr>
          <a:xfrm>
            <a:off x="4873200" y="3320313"/>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2" name="Google Shape;172;p5"/>
          <p:cNvSpPr txBox="1">
            <a:spLocks noGrp="1"/>
          </p:cNvSpPr>
          <p:nvPr>
            <p:ph type="subTitle" idx="4"/>
          </p:nvPr>
        </p:nvSpPr>
        <p:spPr>
          <a:xfrm>
            <a:off x="1596600" y="3320317"/>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7"/>
        <p:cNvGrpSpPr/>
        <p:nvPr/>
      </p:nvGrpSpPr>
      <p:grpSpPr>
        <a:xfrm>
          <a:off x="0" y="0"/>
          <a:ext cx="0" cy="0"/>
          <a:chOff x="0" y="0"/>
          <a:chExt cx="0" cy="0"/>
        </a:xfrm>
      </p:grpSpPr>
      <p:grpSp>
        <p:nvGrpSpPr>
          <p:cNvPr id="218" name="Google Shape;218;p7"/>
          <p:cNvGrpSpPr/>
          <p:nvPr/>
        </p:nvGrpSpPr>
        <p:grpSpPr>
          <a:xfrm rot="10800000">
            <a:off x="6601605" y="2277807"/>
            <a:ext cx="2542400" cy="2865695"/>
            <a:chOff x="551550" y="1218425"/>
            <a:chExt cx="1388000" cy="1564500"/>
          </a:xfrm>
        </p:grpSpPr>
        <p:sp>
          <p:nvSpPr>
            <p:cNvPr id="219" name="Google Shape;219;p7"/>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7"/>
          <p:cNvGrpSpPr/>
          <p:nvPr/>
        </p:nvGrpSpPr>
        <p:grpSpPr>
          <a:xfrm>
            <a:off x="5" y="-43"/>
            <a:ext cx="2542400" cy="2865695"/>
            <a:chOff x="551550" y="1218425"/>
            <a:chExt cx="1388000" cy="1564500"/>
          </a:xfrm>
        </p:grpSpPr>
        <p:sp>
          <p:nvSpPr>
            <p:cNvPr id="237" name="Google Shape;237;p7"/>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7"/>
          <p:cNvSpPr/>
          <p:nvPr/>
        </p:nvSpPr>
        <p:spPr>
          <a:xfrm>
            <a:off x="5712175" y="1574050"/>
            <a:ext cx="2782200" cy="27822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649625" y="1573975"/>
            <a:ext cx="4866900" cy="2782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7"/>
          <p:cNvSpPr txBox="1">
            <a:spLocks noGrp="1"/>
          </p:cNvSpPr>
          <p:nvPr>
            <p:ph type="subTitle" idx="1"/>
          </p:nvPr>
        </p:nvSpPr>
        <p:spPr>
          <a:xfrm>
            <a:off x="807725" y="1660525"/>
            <a:ext cx="4550700" cy="260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257" name="Google Shape;2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3"/>
        <p:cNvGrpSpPr/>
        <p:nvPr/>
      </p:nvGrpSpPr>
      <p:grpSpPr>
        <a:xfrm>
          <a:off x="0" y="0"/>
          <a:ext cx="0" cy="0"/>
          <a:chOff x="0" y="0"/>
          <a:chExt cx="0" cy="0"/>
        </a:xfrm>
      </p:grpSpPr>
      <p:grpSp>
        <p:nvGrpSpPr>
          <p:cNvPr id="304" name="Google Shape;304;p9"/>
          <p:cNvGrpSpPr/>
          <p:nvPr/>
        </p:nvGrpSpPr>
        <p:grpSpPr>
          <a:xfrm rot="-5400000">
            <a:off x="6974004" y="247965"/>
            <a:ext cx="2417593" cy="1922156"/>
            <a:chOff x="5005075" y="2239400"/>
            <a:chExt cx="749525" cy="595925"/>
          </a:xfrm>
        </p:grpSpPr>
        <p:sp>
          <p:nvSpPr>
            <p:cNvPr id="305" name="Google Shape;305;p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rot="5400000" flipH="1">
            <a:off x="-247746" y="247965"/>
            <a:ext cx="2417593" cy="1922156"/>
            <a:chOff x="5005075" y="2239400"/>
            <a:chExt cx="749525" cy="595925"/>
          </a:xfrm>
        </p:grpSpPr>
        <p:sp>
          <p:nvSpPr>
            <p:cNvPr id="320" name="Google Shape;320;p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9"/>
          <p:cNvSpPr/>
          <p:nvPr/>
        </p:nvSpPr>
        <p:spPr>
          <a:xfrm>
            <a:off x="1176750" y="2111725"/>
            <a:ext cx="6790500" cy="1978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5" name="Google Shape;335;p9"/>
          <p:cNvGrpSpPr/>
          <p:nvPr/>
        </p:nvGrpSpPr>
        <p:grpSpPr>
          <a:xfrm>
            <a:off x="-13" y="3455220"/>
            <a:ext cx="9142584" cy="1688125"/>
            <a:chOff x="410450" y="2958175"/>
            <a:chExt cx="1976775" cy="365000"/>
          </a:xfrm>
        </p:grpSpPr>
        <p:sp>
          <p:nvSpPr>
            <p:cNvPr id="336" name="Google Shape;336;p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9"/>
          <p:cNvSpPr/>
          <p:nvPr/>
        </p:nvSpPr>
        <p:spPr>
          <a:xfrm>
            <a:off x="1176850" y="897250"/>
            <a:ext cx="6790500" cy="9972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4" name="Google Shape;364;p9"/>
          <p:cNvSpPr txBox="1">
            <a:spLocks noGrp="1"/>
          </p:cNvSpPr>
          <p:nvPr>
            <p:ph type="title"/>
          </p:nvPr>
        </p:nvSpPr>
        <p:spPr>
          <a:xfrm>
            <a:off x="2100725" y="974950"/>
            <a:ext cx="494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5" name="Google Shape;365;p9"/>
          <p:cNvSpPr txBox="1">
            <a:spLocks noGrp="1"/>
          </p:cNvSpPr>
          <p:nvPr>
            <p:ph type="subTitle" idx="1"/>
          </p:nvPr>
        </p:nvSpPr>
        <p:spPr>
          <a:xfrm>
            <a:off x="1663800" y="2426675"/>
            <a:ext cx="5816400" cy="14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9"/>
        <p:cNvGrpSpPr/>
        <p:nvPr/>
      </p:nvGrpSpPr>
      <p:grpSpPr>
        <a:xfrm>
          <a:off x="0" y="0"/>
          <a:ext cx="0" cy="0"/>
          <a:chOff x="0" y="0"/>
          <a:chExt cx="0" cy="0"/>
        </a:xfrm>
      </p:grpSpPr>
      <p:grpSp>
        <p:nvGrpSpPr>
          <p:cNvPr id="470" name="Google Shape;470;p13"/>
          <p:cNvGrpSpPr/>
          <p:nvPr/>
        </p:nvGrpSpPr>
        <p:grpSpPr>
          <a:xfrm rot="5400000">
            <a:off x="6530980" y="2530471"/>
            <a:ext cx="1431912" cy="3794138"/>
            <a:chOff x="2771175" y="2473050"/>
            <a:chExt cx="613475" cy="1625525"/>
          </a:xfrm>
        </p:grpSpPr>
        <p:sp>
          <p:nvSpPr>
            <p:cNvPr id="471" name="Google Shape;471;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3"/>
          <p:cNvGrpSpPr/>
          <p:nvPr/>
        </p:nvGrpSpPr>
        <p:grpSpPr>
          <a:xfrm rot="-5400000">
            <a:off x="1181105" y="-1166229"/>
            <a:ext cx="1431912" cy="3794138"/>
            <a:chOff x="2771175" y="2473050"/>
            <a:chExt cx="613475" cy="1625525"/>
          </a:xfrm>
        </p:grpSpPr>
        <p:sp>
          <p:nvSpPr>
            <p:cNvPr id="487" name="Google Shape;487;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13"/>
          <p:cNvSpPr/>
          <p:nvPr/>
        </p:nvSpPr>
        <p:spPr>
          <a:xfrm>
            <a:off x="47487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7200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748700"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720034"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7" name="Google Shape;507;p13"/>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8" name="Google Shape;508;p13"/>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9" name="Google Shape;509;p13"/>
          <p:cNvSpPr txBox="1">
            <a:spLocks noGrp="1"/>
          </p:cNvSpPr>
          <p:nvPr>
            <p:ph type="title" idx="3"/>
          </p:nvPr>
        </p:nvSpPr>
        <p:spPr>
          <a:xfrm>
            <a:off x="5816352" y="1600525"/>
            <a:ext cx="2614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0" name="Google Shape;510;p13"/>
          <p:cNvSpPr txBox="1">
            <a:spLocks noGrp="1"/>
          </p:cNvSpPr>
          <p:nvPr>
            <p:ph type="subTitle" idx="4"/>
          </p:nvPr>
        </p:nvSpPr>
        <p:spPr>
          <a:xfrm>
            <a:off x="5816352" y="2002094"/>
            <a:ext cx="261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1" name="Google Shape;511;p13"/>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2" name="Google Shape;512;p13"/>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3" name="Google Shape;513;p13"/>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4" name="Google Shape;514;p13"/>
          <p:cNvSpPr txBox="1">
            <a:spLocks noGrp="1"/>
          </p:cNvSpPr>
          <p:nvPr>
            <p:ph type="subTitle" idx="8"/>
          </p:nvPr>
        </p:nvSpPr>
        <p:spPr>
          <a:xfrm>
            <a:off x="5690951"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5" name="Google Shape;515;p13"/>
          <p:cNvSpPr txBox="1">
            <a:spLocks noGrp="1"/>
          </p:cNvSpPr>
          <p:nvPr>
            <p:ph type="title" idx="9" hasCustomPrompt="1"/>
          </p:nvPr>
        </p:nvSpPr>
        <p:spPr>
          <a:xfrm>
            <a:off x="727000" y="1718000"/>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6" name="Google Shape;516;p13"/>
          <p:cNvSpPr txBox="1">
            <a:spLocks noGrp="1"/>
          </p:cNvSpPr>
          <p:nvPr>
            <p:ph type="title" idx="13" hasCustomPrompt="1"/>
          </p:nvPr>
        </p:nvSpPr>
        <p:spPr>
          <a:xfrm>
            <a:off x="4755700" y="1718011"/>
            <a:ext cx="1077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7" name="Google Shape;517;p13"/>
          <p:cNvSpPr txBox="1">
            <a:spLocks noGrp="1"/>
          </p:cNvSpPr>
          <p:nvPr>
            <p:ph type="title" idx="14" hasCustomPrompt="1"/>
          </p:nvPr>
        </p:nvSpPr>
        <p:spPr>
          <a:xfrm>
            <a:off x="7199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8" name="Google Shape;518;p13"/>
          <p:cNvSpPr txBox="1">
            <a:spLocks noGrp="1"/>
          </p:cNvSpPr>
          <p:nvPr>
            <p:ph type="title" idx="15" hasCustomPrompt="1"/>
          </p:nvPr>
        </p:nvSpPr>
        <p:spPr>
          <a:xfrm>
            <a:off x="47486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5"/>
        <p:cNvGrpSpPr/>
        <p:nvPr/>
      </p:nvGrpSpPr>
      <p:grpSpPr>
        <a:xfrm>
          <a:off x="0" y="0"/>
          <a:ext cx="0" cy="0"/>
          <a:chOff x="0" y="0"/>
          <a:chExt cx="0" cy="0"/>
        </a:xfrm>
      </p:grpSpPr>
      <p:grpSp>
        <p:nvGrpSpPr>
          <p:cNvPr id="596" name="Google Shape;596;p15"/>
          <p:cNvGrpSpPr/>
          <p:nvPr/>
        </p:nvGrpSpPr>
        <p:grpSpPr>
          <a:xfrm>
            <a:off x="61" y="1448085"/>
            <a:ext cx="3561445" cy="3695597"/>
            <a:chOff x="1672225" y="3522300"/>
            <a:chExt cx="1184700" cy="1229325"/>
          </a:xfrm>
        </p:grpSpPr>
        <p:sp>
          <p:nvSpPr>
            <p:cNvPr id="597" name="Google Shape;597;p15"/>
            <p:cNvSpPr/>
            <p:nvPr/>
          </p:nvSpPr>
          <p:spPr>
            <a:xfrm>
              <a:off x="1672525" y="4565575"/>
              <a:ext cx="317625" cy="185450"/>
            </a:xfrm>
            <a:custGeom>
              <a:avLst/>
              <a:gdLst/>
              <a:ahLst/>
              <a:cxnLst/>
              <a:rect l="l" t="t" r="r" b="b"/>
              <a:pathLst>
                <a:path w="12705" h="7418" extrusionOk="0">
                  <a:moveTo>
                    <a:pt x="0" y="0"/>
                  </a:moveTo>
                  <a:lnTo>
                    <a:pt x="0" y="143"/>
                  </a:lnTo>
                  <a:cubicBezTo>
                    <a:pt x="346" y="369"/>
                    <a:pt x="655" y="608"/>
                    <a:pt x="977" y="822"/>
                  </a:cubicBezTo>
                  <a:cubicBezTo>
                    <a:pt x="3584" y="2560"/>
                    <a:pt x="6382" y="4096"/>
                    <a:pt x="9109" y="5596"/>
                  </a:cubicBezTo>
                  <a:cubicBezTo>
                    <a:pt x="10204" y="6192"/>
                    <a:pt x="11323" y="6799"/>
                    <a:pt x="12430" y="7418"/>
                  </a:cubicBezTo>
                  <a:lnTo>
                    <a:pt x="12704" y="7418"/>
                  </a:lnTo>
                  <a:cubicBezTo>
                    <a:pt x="11537" y="6775"/>
                    <a:pt x="10347" y="6108"/>
                    <a:pt x="9168" y="5477"/>
                  </a:cubicBezTo>
                  <a:cubicBezTo>
                    <a:pt x="6442" y="3989"/>
                    <a:pt x="3632" y="2441"/>
                    <a:pt x="1036" y="715"/>
                  </a:cubicBezTo>
                  <a:cubicBezTo>
                    <a:pt x="679" y="489"/>
                    <a:pt x="357" y="239"/>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672825" y="4518250"/>
              <a:ext cx="391425" cy="233075"/>
            </a:xfrm>
            <a:custGeom>
              <a:avLst/>
              <a:gdLst/>
              <a:ahLst/>
              <a:cxnLst/>
              <a:rect l="l" t="t" r="r" b="b"/>
              <a:pathLst>
                <a:path w="15657" h="9323" extrusionOk="0">
                  <a:moveTo>
                    <a:pt x="0" y="0"/>
                  </a:moveTo>
                  <a:lnTo>
                    <a:pt x="0" y="155"/>
                  </a:lnTo>
                  <a:cubicBezTo>
                    <a:pt x="691" y="667"/>
                    <a:pt x="1381" y="1179"/>
                    <a:pt x="2108" y="1655"/>
                  </a:cubicBezTo>
                  <a:cubicBezTo>
                    <a:pt x="4715" y="3394"/>
                    <a:pt x="7513" y="4929"/>
                    <a:pt x="10240" y="6430"/>
                  </a:cubicBezTo>
                  <a:cubicBezTo>
                    <a:pt x="11954" y="7370"/>
                    <a:pt x="13680" y="8299"/>
                    <a:pt x="15371" y="9323"/>
                  </a:cubicBezTo>
                  <a:lnTo>
                    <a:pt x="15657" y="9323"/>
                  </a:lnTo>
                  <a:cubicBezTo>
                    <a:pt x="13883" y="8275"/>
                    <a:pt x="12085" y="7299"/>
                    <a:pt x="10299" y="6311"/>
                  </a:cubicBezTo>
                  <a:cubicBezTo>
                    <a:pt x="7573" y="4822"/>
                    <a:pt x="4763" y="3274"/>
                    <a:pt x="2179" y="1548"/>
                  </a:cubicBezTo>
                  <a:cubicBezTo>
                    <a:pt x="1417" y="1048"/>
                    <a:pt x="703" y="524"/>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1672225" y="4469425"/>
              <a:ext cx="462875" cy="281900"/>
            </a:xfrm>
            <a:custGeom>
              <a:avLst/>
              <a:gdLst/>
              <a:ahLst/>
              <a:cxnLst/>
              <a:rect l="l" t="t" r="r" b="b"/>
              <a:pathLst>
                <a:path w="18515" h="11276" extrusionOk="0">
                  <a:moveTo>
                    <a:pt x="0" y="1"/>
                  </a:moveTo>
                  <a:lnTo>
                    <a:pt x="0" y="155"/>
                  </a:lnTo>
                  <a:cubicBezTo>
                    <a:pt x="1072" y="989"/>
                    <a:pt x="2132" y="1787"/>
                    <a:pt x="3275" y="2537"/>
                  </a:cubicBezTo>
                  <a:cubicBezTo>
                    <a:pt x="5870" y="4275"/>
                    <a:pt x="8668" y="5811"/>
                    <a:pt x="11395" y="7311"/>
                  </a:cubicBezTo>
                  <a:cubicBezTo>
                    <a:pt x="13704" y="8561"/>
                    <a:pt x="16038" y="9847"/>
                    <a:pt x="18276" y="11276"/>
                  </a:cubicBezTo>
                  <a:lnTo>
                    <a:pt x="18515" y="11276"/>
                  </a:lnTo>
                  <a:cubicBezTo>
                    <a:pt x="16217" y="9811"/>
                    <a:pt x="13823" y="8502"/>
                    <a:pt x="11454" y="7228"/>
                  </a:cubicBezTo>
                  <a:cubicBezTo>
                    <a:pt x="8728" y="5739"/>
                    <a:pt x="5918" y="4192"/>
                    <a:pt x="3322" y="2465"/>
                  </a:cubicBezTo>
                  <a:cubicBezTo>
                    <a:pt x="2179" y="1691"/>
                    <a:pt x="1072" y="870"/>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a:off x="1672525" y="4418825"/>
              <a:ext cx="531625" cy="332500"/>
            </a:xfrm>
            <a:custGeom>
              <a:avLst/>
              <a:gdLst/>
              <a:ahLst/>
              <a:cxnLst/>
              <a:rect l="l" t="t" r="r" b="b"/>
              <a:pathLst>
                <a:path w="21265" h="13300" extrusionOk="0">
                  <a:moveTo>
                    <a:pt x="0" y="1"/>
                  </a:moveTo>
                  <a:lnTo>
                    <a:pt x="0" y="167"/>
                  </a:lnTo>
                  <a:cubicBezTo>
                    <a:pt x="1393" y="1358"/>
                    <a:pt x="2870" y="2489"/>
                    <a:pt x="4417" y="3513"/>
                  </a:cubicBezTo>
                  <a:cubicBezTo>
                    <a:pt x="7025" y="5263"/>
                    <a:pt x="9823" y="6787"/>
                    <a:pt x="12538" y="8299"/>
                  </a:cubicBezTo>
                  <a:cubicBezTo>
                    <a:pt x="15395" y="9859"/>
                    <a:pt x="18324" y="11454"/>
                    <a:pt x="21015" y="13300"/>
                  </a:cubicBezTo>
                  <a:lnTo>
                    <a:pt x="21265" y="13300"/>
                  </a:lnTo>
                  <a:cubicBezTo>
                    <a:pt x="18503" y="11383"/>
                    <a:pt x="15526" y="9764"/>
                    <a:pt x="12609" y="8180"/>
                  </a:cubicBezTo>
                  <a:cubicBezTo>
                    <a:pt x="9882" y="6692"/>
                    <a:pt x="7073" y="5144"/>
                    <a:pt x="4477" y="3418"/>
                  </a:cubicBezTo>
                  <a:cubicBezTo>
                    <a:pt x="2893" y="2370"/>
                    <a:pt x="1405" y="1239"/>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5"/>
            <p:cNvSpPr/>
            <p:nvPr/>
          </p:nvSpPr>
          <p:spPr>
            <a:xfrm>
              <a:off x="1672525" y="4367625"/>
              <a:ext cx="596525" cy="383700"/>
            </a:xfrm>
            <a:custGeom>
              <a:avLst/>
              <a:gdLst/>
              <a:ahLst/>
              <a:cxnLst/>
              <a:rect l="l" t="t" r="r" b="b"/>
              <a:pathLst>
                <a:path w="23861" h="15348" extrusionOk="0">
                  <a:moveTo>
                    <a:pt x="0" y="1"/>
                  </a:moveTo>
                  <a:lnTo>
                    <a:pt x="0" y="167"/>
                  </a:lnTo>
                  <a:cubicBezTo>
                    <a:pt x="1739" y="1739"/>
                    <a:pt x="3596" y="3180"/>
                    <a:pt x="5549" y="4489"/>
                  </a:cubicBezTo>
                  <a:cubicBezTo>
                    <a:pt x="8156" y="6240"/>
                    <a:pt x="10954" y="7764"/>
                    <a:pt x="13681" y="9276"/>
                  </a:cubicBezTo>
                  <a:cubicBezTo>
                    <a:pt x="17074" y="11121"/>
                    <a:pt x="20539" y="13026"/>
                    <a:pt x="23646" y="15348"/>
                  </a:cubicBezTo>
                  <a:lnTo>
                    <a:pt x="23860" y="15348"/>
                  </a:lnTo>
                  <a:cubicBezTo>
                    <a:pt x="20705" y="12979"/>
                    <a:pt x="17169" y="11062"/>
                    <a:pt x="13740" y="9180"/>
                  </a:cubicBezTo>
                  <a:cubicBezTo>
                    <a:pt x="11014" y="7692"/>
                    <a:pt x="8204" y="6144"/>
                    <a:pt x="5608" y="4418"/>
                  </a:cubicBezTo>
                  <a:cubicBezTo>
                    <a:pt x="3620" y="3084"/>
                    <a:pt x="1739" y="1608"/>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a:off x="1672225" y="4313750"/>
              <a:ext cx="658725" cy="437575"/>
            </a:xfrm>
            <a:custGeom>
              <a:avLst/>
              <a:gdLst/>
              <a:ahLst/>
              <a:cxnLst/>
              <a:rect l="l" t="t" r="r" b="b"/>
              <a:pathLst>
                <a:path w="26349" h="17503" extrusionOk="0">
                  <a:moveTo>
                    <a:pt x="0" y="1"/>
                  </a:moveTo>
                  <a:lnTo>
                    <a:pt x="0" y="155"/>
                  </a:lnTo>
                  <a:cubicBezTo>
                    <a:pt x="2060" y="2168"/>
                    <a:pt x="4298" y="4001"/>
                    <a:pt x="6692" y="5609"/>
                  </a:cubicBezTo>
                  <a:cubicBezTo>
                    <a:pt x="9299" y="7347"/>
                    <a:pt x="12097" y="8883"/>
                    <a:pt x="14824" y="10383"/>
                  </a:cubicBezTo>
                  <a:cubicBezTo>
                    <a:pt x="18705" y="12502"/>
                    <a:pt x="22694" y="14681"/>
                    <a:pt x="26135" y="17503"/>
                  </a:cubicBezTo>
                  <a:lnTo>
                    <a:pt x="26349" y="17503"/>
                  </a:lnTo>
                  <a:cubicBezTo>
                    <a:pt x="22896" y="14622"/>
                    <a:pt x="18836" y="12407"/>
                    <a:pt x="14895" y="10264"/>
                  </a:cubicBezTo>
                  <a:cubicBezTo>
                    <a:pt x="12169" y="8776"/>
                    <a:pt x="9359" y="7228"/>
                    <a:pt x="6763" y="5501"/>
                  </a:cubicBezTo>
                  <a:cubicBezTo>
                    <a:pt x="4346" y="3870"/>
                    <a:pt x="2084" y="2025"/>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673125" y="4258700"/>
              <a:ext cx="717375" cy="492625"/>
            </a:xfrm>
            <a:custGeom>
              <a:avLst/>
              <a:gdLst/>
              <a:ahLst/>
              <a:cxnLst/>
              <a:rect l="l" t="t" r="r" b="b"/>
              <a:pathLst>
                <a:path w="28695" h="19705" extrusionOk="0">
                  <a:moveTo>
                    <a:pt x="0" y="0"/>
                  </a:moveTo>
                  <a:lnTo>
                    <a:pt x="0" y="155"/>
                  </a:lnTo>
                  <a:cubicBezTo>
                    <a:pt x="2322" y="2619"/>
                    <a:pt x="4941" y="4834"/>
                    <a:pt x="7811" y="6739"/>
                  </a:cubicBezTo>
                  <a:cubicBezTo>
                    <a:pt x="10418" y="8477"/>
                    <a:pt x="13216" y="10013"/>
                    <a:pt x="15943" y="11513"/>
                  </a:cubicBezTo>
                  <a:cubicBezTo>
                    <a:pt x="20300" y="13895"/>
                    <a:pt x="24813" y="16347"/>
                    <a:pt x="28492" y="19705"/>
                  </a:cubicBezTo>
                  <a:lnTo>
                    <a:pt x="28694" y="19705"/>
                  </a:lnTo>
                  <a:cubicBezTo>
                    <a:pt x="24991" y="16300"/>
                    <a:pt x="20443" y="13823"/>
                    <a:pt x="16038" y="11430"/>
                  </a:cubicBezTo>
                  <a:cubicBezTo>
                    <a:pt x="13311" y="9942"/>
                    <a:pt x="10501" y="8394"/>
                    <a:pt x="7906" y="6668"/>
                  </a:cubicBezTo>
                  <a:cubicBezTo>
                    <a:pt x="5024" y="4727"/>
                    <a:pt x="2369" y="2500"/>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72525" y="4200950"/>
              <a:ext cx="773925" cy="550375"/>
            </a:xfrm>
            <a:custGeom>
              <a:avLst/>
              <a:gdLst/>
              <a:ahLst/>
              <a:cxnLst/>
              <a:rect l="l" t="t" r="r" b="b"/>
              <a:pathLst>
                <a:path w="30957" h="22015" extrusionOk="0">
                  <a:moveTo>
                    <a:pt x="0" y="0"/>
                  </a:moveTo>
                  <a:lnTo>
                    <a:pt x="0" y="191"/>
                  </a:lnTo>
                  <a:cubicBezTo>
                    <a:pt x="2655" y="3120"/>
                    <a:pt x="5656" y="5763"/>
                    <a:pt x="8989" y="8001"/>
                  </a:cubicBezTo>
                  <a:cubicBezTo>
                    <a:pt x="11585" y="9751"/>
                    <a:pt x="14383" y="11275"/>
                    <a:pt x="17110" y="12788"/>
                  </a:cubicBezTo>
                  <a:cubicBezTo>
                    <a:pt x="21920" y="15407"/>
                    <a:pt x="26885" y="18122"/>
                    <a:pt x="30754" y="22015"/>
                  </a:cubicBezTo>
                  <a:lnTo>
                    <a:pt x="30956" y="22015"/>
                  </a:lnTo>
                  <a:cubicBezTo>
                    <a:pt x="27051" y="18050"/>
                    <a:pt x="22027" y="15312"/>
                    <a:pt x="17169" y="12668"/>
                  </a:cubicBezTo>
                  <a:cubicBezTo>
                    <a:pt x="14454" y="11180"/>
                    <a:pt x="11633" y="9632"/>
                    <a:pt x="9049" y="7906"/>
                  </a:cubicBezTo>
                  <a:cubicBezTo>
                    <a:pt x="5691" y="5656"/>
                    <a:pt x="2667" y="2977"/>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672825" y="4142000"/>
              <a:ext cx="827200" cy="609625"/>
            </a:xfrm>
            <a:custGeom>
              <a:avLst/>
              <a:gdLst/>
              <a:ahLst/>
              <a:cxnLst/>
              <a:rect l="l" t="t" r="r" b="b"/>
              <a:pathLst>
                <a:path w="33088" h="24385" extrusionOk="0">
                  <a:moveTo>
                    <a:pt x="0" y="1"/>
                  </a:moveTo>
                  <a:lnTo>
                    <a:pt x="0" y="203"/>
                  </a:lnTo>
                  <a:cubicBezTo>
                    <a:pt x="2917" y="3680"/>
                    <a:pt x="6275" y="6764"/>
                    <a:pt x="10120" y="9311"/>
                  </a:cubicBezTo>
                  <a:cubicBezTo>
                    <a:pt x="12728" y="11050"/>
                    <a:pt x="15526" y="12586"/>
                    <a:pt x="18241" y="14086"/>
                  </a:cubicBezTo>
                  <a:cubicBezTo>
                    <a:pt x="23122" y="16753"/>
                    <a:pt x="28170" y="19515"/>
                    <a:pt x="32076" y="23492"/>
                  </a:cubicBezTo>
                  <a:cubicBezTo>
                    <a:pt x="32349" y="23789"/>
                    <a:pt x="32635" y="24087"/>
                    <a:pt x="32909" y="24385"/>
                  </a:cubicBezTo>
                  <a:lnTo>
                    <a:pt x="33088" y="24385"/>
                  </a:lnTo>
                  <a:cubicBezTo>
                    <a:pt x="32790" y="24039"/>
                    <a:pt x="32492" y="23718"/>
                    <a:pt x="32171" y="23397"/>
                  </a:cubicBezTo>
                  <a:cubicBezTo>
                    <a:pt x="28277" y="19396"/>
                    <a:pt x="23217" y="16634"/>
                    <a:pt x="18336" y="13979"/>
                  </a:cubicBezTo>
                  <a:cubicBezTo>
                    <a:pt x="15609" y="12490"/>
                    <a:pt x="12799" y="10943"/>
                    <a:pt x="10204" y="9216"/>
                  </a:cubicBezTo>
                  <a:cubicBezTo>
                    <a:pt x="6358" y="6644"/>
                    <a:pt x="2941" y="3513"/>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672825" y="4079200"/>
              <a:ext cx="877800" cy="672425"/>
            </a:xfrm>
            <a:custGeom>
              <a:avLst/>
              <a:gdLst/>
              <a:ahLst/>
              <a:cxnLst/>
              <a:rect l="l" t="t" r="r" b="b"/>
              <a:pathLst>
                <a:path w="35112" h="26897" extrusionOk="0">
                  <a:moveTo>
                    <a:pt x="0" y="1"/>
                  </a:moveTo>
                  <a:lnTo>
                    <a:pt x="0" y="215"/>
                  </a:lnTo>
                  <a:cubicBezTo>
                    <a:pt x="3167" y="4275"/>
                    <a:pt x="6941" y="7859"/>
                    <a:pt x="11263" y="10752"/>
                  </a:cubicBezTo>
                  <a:cubicBezTo>
                    <a:pt x="13871" y="12490"/>
                    <a:pt x="16669" y="14026"/>
                    <a:pt x="19395" y="15526"/>
                  </a:cubicBezTo>
                  <a:cubicBezTo>
                    <a:pt x="24277" y="18193"/>
                    <a:pt x="29325" y="20956"/>
                    <a:pt x="33219" y="24932"/>
                  </a:cubicBezTo>
                  <a:cubicBezTo>
                    <a:pt x="33826" y="25551"/>
                    <a:pt x="34409" y="26206"/>
                    <a:pt x="34957" y="26897"/>
                  </a:cubicBezTo>
                  <a:lnTo>
                    <a:pt x="35112" y="26897"/>
                  </a:lnTo>
                  <a:cubicBezTo>
                    <a:pt x="34540" y="26182"/>
                    <a:pt x="33945" y="25492"/>
                    <a:pt x="33314" y="24837"/>
                  </a:cubicBezTo>
                  <a:cubicBezTo>
                    <a:pt x="29409" y="20836"/>
                    <a:pt x="24348" y="18074"/>
                    <a:pt x="19467" y="15419"/>
                  </a:cubicBezTo>
                  <a:cubicBezTo>
                    <a:pt x="16740" y="13931"/>
                    <a:pt x="13930" y="12383"/>
                    <a:pt x="11335" y="10657"/>
                  </a:cubicBezTo>
                  <a:cubicBezTo>
                    <a:pt x="6977" y="7728"/>
                    <a:pt x="3167" y="4120"/>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5"/>
            <p:cNvSpPr/>
            <p:nvPr/>
          </p:nvSpPr>
          <p:spPr>
            <a:xfrm>
              <a:off x="1672525" y="4013425"/>
              <a:ext cx="926325" cy="737900"/>
            </a:xfrm>
            <a:custGeom>
              <a:avLst/>
              <a:gdLst/>
              <a:ahLst/>
              <a:cxnLst/>
              <a:rect l="l" t="t" r="r" b="b"/>
              <a:pathLst>
                <a:path w="37053" h="29516" extrusionOk="0">
                  <a:moveTo>
                    <a:pt x="0" y="0"/>
                  </a:moveTo>
                  <a:lnTo>
                    <a:pt x="0" y="203"/>
                  </a:lnTo>
                  <a:cubicBezTo>
                    <a:pt x="3394" y="4941"/>
                    <a:pt x="7561" y="9049"/>
                    <a:pt x="12430" y="12323"/>
                  </a:cubicBezTo>
                  <a:cubicBezTo>
                    <a:pt x="15026" y="14062"/>
                    <a:pt x="17824" y="15597"/>
                    <a:pt x="20550" y="17098"/>
                  </a:cubicBezTo>
                  <a:cubicBezTo>
                    <a:pt x="25432" y="19765"/>
                    <a:pt x="30480" y="22527"/>
                    <a:pt x="34374" y="26504"/>
                  </a:cubicBezTo>
                  <a:cubicBezTo>
                    <a:pt x="35302" y="27444"/>
                    <a:pt x="36148" y="28456"/>
                    <a:pt x="36910" y="29516"/>
                  </a:cubicBezTo>
                  <a:lnTo>
                    <a:pt x="37052" y="29516"/>
                  </a:lnTo>
                  <a:cubicBezTo>
                    <a:pt x="36267" y="28420"/>
                    <a:pt x="35386" y="27385"/>
                    <a:pt x="34457" y="26396"/>
                  </a:cubicBezTo>
                  <a:cubicBezTo>
                    <a:pt x="30552" y="22396"/>
                    <a:pt x="25492" y="19634"/>
                    <a:pt x="20610" y="16979"/>
                  </a:cubicBezTo>
                  <a:cubicBezTo>
                    <a:pt x="17883" y="15490"/>
                    <a:pt x="15074" y="13943"/>
                    <a:pt x="12490" y="12216"/>
                  </a:cubicBezTo>
                  <a:cubicBezTo>
                    <a:pt x="7585" y="8930"/>
                    <a:pt x="3394" y="4775"/>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5"/>
            <p:cNvSpPr/>
            <p:nvPr/>
          </p:nvSpPr>
          <p:spPr>
            <a:xfrm>
              <a:off x="1673400" y="3945550"/>
              <a:ext cx="972775" cy="805775"/>
            </a:xfrm>
            <a:custGeom>
              <a:avLst/>
              <a:gdLst/>
              <a:ahLst/>
              <a:cxnLst/>
              <a:rect l="l" t="t" r="r" b="b"/>
              <a:pathLst>
                <a:path w="38911" h="32231" extrusionOk="0">
                  <a:moveTo>
                    <a:pt x="1" y="1"/>
                  </a:moveTo>
                  <a:lnTo>
                    <a:pt x="1" y="227"/>
                  </a:lnTo>
                  <a:cubicBezTo>
                    <a:pt x="3549" y="5632"/>
                    <a:pt x="8085" y="10347"/>
                    <a:pt x="13538" y="13967"/>
                  </a:cubicBezTo>
                  <a:cubicBezTo>
                    <a:pt x="16134" y="15705"/>
                    <a:pt x="18932" y="17241"/>
                    <a:pt x="21658" y="18741"/>
                  </a:cubicBezTo>
                  <a:cubicBezTo>
                    <a:pt x="26540" y="21408"/>
                    <a:pt x="31588" y="24170"/>
                    <a:pt x="35482" y="28147"/>
                  </a:cubicBezTo>
                  <a:cubicBezTo>
                    <a:pt x="36708" y="29397"/>
                    <a:pt x="37791" y="30766"/>
                    <a:pt x="38756" y="32231"/>
                  </a:cubicBezTo>
                  <a:lnTo>
                    <a:pt x="38911" y="32231"/>
                  </a:lnTo>
                  <a:cubicBezTo>
                    <a:pt x="37934" y="30743"/>
                    <a:pt x="36827" y="29338"/>
                    <a:pt x="35589" y="28076"/>
                  </a:cubicBezTo>
                  <a:cubicBezTo>
                    <a:pt x="31695" y="24075"/>
                    <a:pt x="26635" y="21301"/>
                    <a:pt x="21754" y="18658"/>
                  </a:cubicBezTo>
                  <a:cubicBezTo>
                    <a:pt x="19027" y="17169"/>
                    <a:pt x="16217" y="15622"/>
                    <a:pt x="13622" y="13895"/>
                  </a:cubicBezTo>
                  <a:cubicBezTo>
                    <a:pt x="8169" y="10228"/>
                    <a:pt x="3561" y="5501"/>
                    <a:pt x="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1672525" y="3873225"/>
              <a:ext cx="1018000" cy="877525"/>
            </a:xfrm>
            <a:custGeom>
              <a:avLst/>
              <a:gdLst/>
              <a:ahLst/>
              <a:cxnLst/>
              <a:rect l="l" t="t" r="r" b="b"/>
              <a:pathLst>
                <a:path w="40720" h="35101" extrusionOk="0">
                  <a:moveTo>
                    <a:pt x="0" y="0"/>
                  </a:moveTo>
                  <a:lnTo>
                    <a:pt x="0" y="215"/>
                  </a:lnTo>
                  <a:cubicBezTo>
                    <a:pt x="3739" y="6430"/>
                    <a:pt x="8692" y="11764"/>
                    <a:pt x="14704" y="15800"/>
                  </a:cubicBezTo>
                  <a:cubicBezTo>
                    <a:pt x="17300" y="17538"/>
                    <a:pt x="20098" y="19074"/>
                    <a:pt x="22825" y="20574"/>
                  </a:cubicBezTo>
                  <a:cubicBezTo>
                    <a:pt x="27706" y="23241"/>
                    <a:pt x="32754" y="26016"/>
                    <a:pt x="36648" y="29980"/>
                  </a:cubicBezTo>
                  <a:cubicBezTo>
                    <a:pt x="38160" y="31516"/>
                    <a:pt x="39469" y="33243"/>
                    <a:pt x="40589" y="35100"/>
                  </a:cubicBezTo>
                  <a:lnTo>
                    <a:pt x="40720" y="35100"/>
                  </a:lnTo>
                  <a:cubicBezTo>
                    <a:pt x="39589" y="33231"/>
                    <a:pt x="38267" y="31469"/>
                    <a:pt x="36731" y="29897"/>
                  </a:cubicBezTo>
                  <a:cubicBezTo>
                    <a:pt x="32826" y="25897"/>
                    <a:pt x="27766" y="23122"/>
                    <a:pt x="22884" y="20479"/>
                  </a:cubicBezTo>
                  <a:cubicBezTo>
                    <a:pt x="20169" y="18991"/>
                    <a:pt x="17348" y="17443"/>
                    <a:pt x="14764" y="15717"/>
                  </a:cubicBezTo>
                  <a:cubicBezTo>
                    <a:pt x="8692" y="11645"/>
                    <a:pt x="3715" y="6251"/>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5"/>
            <p:cNvSpPr/>
            <p:nvPr/>
          </p:nvSpPr>
          <p:spPr>
            <a:xfrm>
              <a:off x="1672525" y="3796725"/>
              <a:ext cx="1061450" cy="954900"/>
            </a:xfrm>
            <a:custGeom>
              <a:avLst/>
              <a:gdLst/>
              <a:ahLst/>
              <a:cxnLst/>
              <a:rect l="l" t="t" r="r" b="b"/>
              <a:pathLst>
                <a:path w="42458" h="38196" extrusionOk="0">
                  <a:moveTo>
                    <a:pt x="0" y="1"/>
                  </a:moveTo>
                  <a:lnTo>
                    <a:pt x="0" y="263"/>
                  </a:lnTo>
                  <a:cubicBezTo>
                    <a:pt x="3834" y="7287"/>
                    <a:pt x="9192" y="13359"/>
                    <a:pt x="15859" y="17824"/>
                  </a:cubicBezTo>
                  <a:cubicBezTo>
                    <a:pt x="18467" y="19563"/>
                    <a:pt x="21265" y="21098"/>
                    <a:pt x="23991" y="22599"/>
                  </a:cubicBezTo>
                  <a:cubicBezTo>
                    <a:pt x="28873" y="25266"/>
                    <a:pt x="33921" y="28028"/>
                    <a:pt x="37814" y="32005"/>
                  </a:cubicBezTo>
                  <a:cubicBezTo>
                    <a:pt x="39600" y="33838"/>
                    <a:pt x="41124" y="35922"/>
                    <a:pt x="42339" y="38196"/>
                  </a:cubicBezTo>
                  <a:lnTo>
                    <a:pt x="42458" y="38196"/>
                  </a:lnTo>
                  <a:cubicBezTo>
                    <a:pt x="41220" y="35886"/>
                    <a:pt x="39696" y="33779"/>
                    <a:pt x="37886" y="31909"/>
                  </a:cubicBezTo>
                  <a:cubicBezTo>
                    <a:pt x="33993" y="27909"/>
                    <a:pt x="28932" y="25147"/>
                    <a:pt x="24051" y="22491"/>
                  </a:cubicBezTo>
                  <a:cubicBezTo>
                    <a:pt x="21324" y="21003"/>
                    <a:pt x="18514" y="19455"/>
                    <a:pt x="15919" y="17729"/>
                  </a:cubicBezTo>
                  <a:cubicBezTo>
                    <a:pt x="9192" y="13217"/>
                    <a:pt x="3834" y="7109"/>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5"/>
            <p:cNvSpPr/>
            <p:nvPr/>
          </p:nvSpPr>
          <p:spPr>
            <a:xfrm>
              <a:off x="1672825" y="3713375"/>
              <a:ext cx="1103425" cy="1038250"/>
            </a:xfrm>
            <a:custGeom>
              <a:avLst/>
              <a:gdLst/>
              <a:ahLst/>
              <a:cxnLst/>
              <a:rect l="l" t="t" r="r" b="b"/>
              <a:pathLst>
                <a:path w="44137" h="41530" extrusionOk="0">
                  <a:moveTo>
                    <a:pt x="0" y="1"/>
                  </a:moveTo>
                  <a:lnTo>
                    <a:pt x="0" y="275"/>
                  </a:lnTo>
                  <a:cubicBezTo>
                    <a:pt x="3870" y="8276"/>
                    <a:pt x="9608" y="15146"/>
                    <a:pt x="16990" y="20099"/>
                  </a:cubicBezTo>
                  <a:cubicBezTo>
                    <a:pt x="19598" y="21837"/>
                    <a:pt x="22396" y="23373"/>
                    <a:pt x="25122" y="24873"/>
                  </a:cubicBezTo>
                  <a:cubicBezTo>
                    <a:pt x="30004" y="27540"/>
                    <a:pt x="35052" y="30302"/>
                    <a:pt x="38945" y="34279"/>
                  </a:cubicBezTo>
                  <a:cubicBezTo>
                    <a:pt x="41017" y="36398"/>
                    <a:pt x="42708" y="38839"/>
                    <a:pt x="44006" y="41530"/>
                  </a:cubicBezTo>
                  <a:lnTo>
                    <a:pt x="44137" y="41530"/>
                  </a:lnTo>
                  <a:cubicBezTo>
                    <a:pt x="42815" y="38803"/>
                    <a:pt x="41112" y="36315"/>
                    <a:pt x="39017" y="34172"/>
                  </a:cubicBezTo>
                  <a:cubicBezTo>
                    <a:pt x="35124" y="30171"/>
                    <a:pt x="30063" y="27409"/>
                    <a:pt x="25182" y="24754"/>
                  </a:cubicBezTo>
                  <a:cubicBezTo>
                    <a:pt x="22455" y="23266"/>
                    <a:pt x="19645" y="21718"/>
                    <a:pt x="17050" y="19991"/>
                  </a:cubicBezTo>
                  <a:cubicBezTo>
                    <a:pt x="9644" y="15027"/>
                    <a:pt x="3858" y="8073"/>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a:off x="1673700" y="3622600"/>
              <a:ext cx="1143925" cy="1128725"/>
            </a:xfrm>
            <a:custGeom>
              <a:avLst/>
              <a:gdLst/>
              <a:ahLst/>
              <a:cxnLst/>
              <a:rect l="l" t="t" r="r" b="b"/>
              <a:pathLst>
                <a:path w="45757" h="45149" extrusionOk="0">
                  <a:moveTo>
                    <a:pt x="1" y="0"/>
                  </a:moveTo>
                  <a:lnTo>
                    <a:pt x="1" y="322"/>
                  </a:lnTo>
                  <a:cubicBezTo>
                    <a:pt x="3811" y="9394"/>
                    <a:pt x="9966" y="17205"/>
                    <a:pt x="18098" y="22658"/>
                  </a:cubicBezTo>
                  <a:cubicBezTo>
                    <a:pt x="20694" y="24396"/>
                    <a:pt x="23492" y="25932"/>
                    <a:pt x="26218" y="27432"/>
                  </a:cubicBezTo>
                  <a:cubicBezTo>
                    <a:pt x="31100" y="30099"/>
                    <a:pt x="36148" y="32862"/>
                    <a:pt x="40042" y="36838"/>
                  </a:cubicBezTo>
                  <a:cubicBezTo>
                    <a:pt x="42387" y="39220"/>
                    <a:pt x="44244" y="42053"/>
                    <a:pt x="45602" y="45149"/>
                  </a:cubicBezTo>
                  <a:lnTo>
                    <a:pt x="45757" y="45149"/>
                  </a:lnTo>
                  <a:cubicBezTo>
                    <a:pt x="44387" y="42018"/>
                    <a:pt x="42518" y="39160"/>
                    <a:pt x="40161" y="36731"/>
                  </a:cubicBezTo>
                  <a:cubicBezTo>
                    <a:pt x="36267" y="32731"/>
                    <a:pt x="31207" y="29968"/>
                    <a:pt x="26326" y="27313"/>
                  </a:cubicBezTo>
                  <a:cubicBezTo>
                    <a:pt x="23599" y="25825"/>
                    <a:pt x="20789" y="24277"/>
                    <a:pt x="18194" y="22551"/>
                  </a:cubicBezTo>
                  <a:cubicBezTo>
                    <a:pt x="10014" y="17062"/>
                    <a:pt x="3823" y="9168"/>
                    <a:pt x="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5"/>
            <p:cNvSpPr/>
            <p:nvPr/>
          </p:nvSpPr>
          <p:spPr>
            <a:xfrm>
              <a:off x="1672825" y="3522300"/>
              <a:ext cx="1184100" cy="1229025"/>
            </a:xfrm>
            <a:custGeom>
              <a:avLst/>
              <a:gdLst/>
              <a:ahLst/>
              <a:cxnLst/>
              <a:rect l="l" t="t" r="r" b="b"/>
              <a:pathLst>
                <a:path w="47364" h="49161" extrusionOk="0">
                  <a:moveTo>
                    <a:pt x="0" y="0"/>
                  </a:moveTo>
                  <a:lnTo>
                    <a:pt x="0" y="369"/>
                  </a:lnTo>
                  <a:cubicBezTo>
                    <a:pt x="3691" y="10656"/>
                    <a:pt x="10287" y="19586"/>
                    <a:pt x="19276" y="25610"/>
                  </a:cubicBezTo>
                  <a:cubicBezTo>
                    <a:pt x="21872" y="27349"/>
                    <a:pt x="24670" y="28885"/>
                    <a:pt x="27396" y="30385"/>
                  </a:cubicBezTo>
                  <a:cubicBezTo>
                    <a:pt x="32278" y="33052"/>
                    <a:pt x="37326" y="35826"/>
                    <a:pt x="41220" y="39791"/>
                  </a:cubicBezTo>
                  <a:cubicBezTo>
                    <a:pt x="43815" y="42446"/>
                    <a:pt x="45839" y="45649"/>
                    <a:pt x="47208" y="49161"/>
                  </a:cubicBezTo>
                  <a:lnTo>
                    <a:pt x="47363" y="49161"/>
                  </a:lnTo>
                  <a:cubicBezTo>
                    <a:pt x="45970" y="45613"/>
                    <a:pt x="43946" y="42386"/>
                    <a:pt x="41327" y="39707"/>
                  </a:cubicBezTo>
                  <a:cubicBezTo>
                    <a:pt x="37433" y="35707"/>
                    <a:pt x="32373" y="32933"/>
                    <a:pt x="27492" y="30289"/>
                  </a:cubicBezTo>
                  <a:cubicBezTo>
                    <a:pt x="24765" y="28801"/>
                    <a:pt x="21955" y="27253"/>
                    <a:pt x="19360" y="25527"/>
                  </a:cubicBezTo>
                  <a:cubicBezTo>
                    <a:pt x="10311" y="19455"/>
                    <a:pt x="3691" y="10418"/>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15"/>
          <p:cNvGrpSpPr/>
          <p:nvPr/>
        </p:nvGrpSpPr>
        <p:grpSpPr>
          <a:xfrm>
            <a:off x="7440651" y="-102"/>
            <a:ext cx="1703436" cy="4513433"/>
            <a:chOff x="2771175" y="2473050"/>
            <a:chExt cx="613475" cy="1625525"/>
          </a:xfrm>
        </p:grpSpPr>
        <p:sp>
          <p:nvSpPr>
            <p:cNvPr id="615" name="Google Shape;615;p15"/>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5"/>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5"/>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5"/>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5"/>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5"/>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5"/>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15"/>
          <p:cNvSpPr/>
          <p:nvPr/>
        </p:nvSpPr>
        <p:spPr>
          <a:xfrm>
            <a:off x="1176800" y="967725"/>
            <a:ext cx="6790500" cy="2088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1" name="Google Shape;631;p15"/>
          <p:cNvSpPr/>
          <p:nvPr/>
        </p:nvSpPr>
        <p:spPr>
          <a:xfrm>
            <a:off x="1213700" y="3322275"/>
            <a:ext cx="6716700" cy="853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2" name="Google Shape;632;p15"/>
          <p:cNvSpPr txBox="1">
            <a:spLocks noGrp="1"/>
          </p:cNvSpPr>
          <p:nvPr>
            <p:ph type="title"/>
          </p:nvPr>
        </p:nvSpPr>
        <p:spPr>
          <a:xfrm>
            <a:off x="2391900" y="3390763"/>
            <a:ext cx="43602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33" name="Google Shape;633;p15"/>
          <p:cNvSpPr txBox="1">
            <a:spLocks noGrp="1"/>
          </p:cNvSpPr>
          <p:nvPr>
            <p:ph type="subTitle" idx="1"/>
          </p:nvPr>
        </p:nvSpPr>
        <p:spPr>
          <a:xfrm>
            <a:off x="1226400" y="1272663"/>
            <a:ext cx="6691200" cy="14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28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97"/>
        <p:cNvGrpSpPr/>
        <p:nvPr/>
      </p:nvGrpSpPr>
      <p:grpSpPr>
        <a:xfrm>
          <a:off x="0" y="0"/>
          <a:ext cx="0" cy="0"/>
          <a:chOff x="0" y="0"/>
          <a:chExt cx="0" cy="0"/>
        </a:xfrm>
      </p:grpSpPr>
      <p:sp>
        <p:nvSpPr>
          <p:cNvPr id="698" name="Google Shape;698;p17"/>
          <p:cNvSpPr/>
          <p:nvPr/>
        </p:nvSpPr>
        <p:spPr>
          <a:xfrm>
            <a:off x="2089475" y="3487225"/>
            <a:ext cx="4965000" cy="1071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9" name="Google Shape;699;p17"/>
          <p:cNvSpPr/>
          <p:nvPr/>
        </p:nvSpPr>
        <p:spPr>
          <a:xfrm>
            <a:off x="1943400" y="1154325"/>
            <a:ext cx="5257200" cy="21963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17"/>
          <p:cNvGrpSpPr/>
          <p:nvPr/>
        </p:nvGrpSpPr>
        <p:grpSpPr>
          <a:xfrm rot="10800000" flipH="1">
            <a:off x="5" y="2277807"/>
            <a:ext cx="2542400" cy="2865695"/>
            <a:chOff x="551550" y="1218425"/>
            <a:chExt cx="1388000" cy="1564500"/>
          </a:xfrm>
        </p:grpSpPr>
        <p:sp>
          <p:nvSpPr>
            <p:cNvPr id="701" name="Google Shape;701;p17"/>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7"/>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7"/>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7"/>
          <p:cNvGrpSpPr/>
          <p:nvPr/>
        </p:nvGrpSpPr>
        <p:grpSpPr>
          <a:xfrm flipH="1">
            <a:off x="6601605" y="-43"/>
            <a:ext cx="2542400" cy="2865695"/>
            <a:chOff x="551550" y="1218425"/>
            <a:chExt cx="1388000" cy="1564500"/>
          </a:xfrm>
        </p:grpSpPr>
        <p:sp>
          <p:nvSpPr>
            <p:cNvPr id="719" name="Google Shape;719;p17"/>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7"/>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7"/>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17"/>
          <p:cNvSpPr txBox="1">
            <a:spLocks noGrp="1"/>
          </p:cNvSpPr>
          <p:nvPr>
            <p:ph type="subTitle" idx="1"/>
          </p:nvPr>
        </p:nvSpPr>
        <p:spPr>
          <a:xfrm>
            <a:off x="2196500" y="3487225"/>
            <a:ext cx="4751400" cy="10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737" name="Google Shape;73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10800025"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59" r:id="rId7"/>
    <p:sldLayoutId id="2147483661" r:id="rId8"/>
    <p:sldLayoutId id="2147483663" r:id="rId9"/>
    <p:sldLayoutId id="2147483665" r:id="rId10"/>
    <p:sldLayoutId id="2147483667" r:id="rId11"/>
    <p:sldLayoutId id="2147483669" r:id="rId12"/>
    <p:sldLayoutId id="2147483671" r:id="rId13"/>
    <p:sldLayoutId id="214748367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30"/>
          <p:cNvSpPr txBox="1">
            <a:spLocks noGrp="1"/>
          </p:cNvSpPr>
          <p:nvPr>
            <p:ph type="ctrTitle"/>
          </p:nvPr>
        </p:nvSpPr>
        <p:spPr>
          <a:xfrm>
            <a:off x="1481729" y="1007842"/>
            <a:ext cx="6045591" cy="22159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BÁO CÁO BÀI TẬP LỚN</a:t>
            </a:r>
            <a:br>
              <a:rPr lang="vi-VN" dirty="0">
                <a:latin typeface="+mj-lt"/>
              </a:rPr>
            </a:br>
            <a:r>
              <a:rPr lang="vi-VN" sz="3000" dirty="0">
                <a:latin typeface="+mj-lt"/>
              </a:rPr>
              <a:t>Học phần: Công nghệ phần mềm</a:t>
            </a:r>
            <a:endParaRPr sz="3000" dirty="0">
              <a:latin typeface="+mj-lt"/>
            </a:endParaRPr>
          </a:p>
        </p:txBody>
      </p:sp>
      <p:sp>
        <p:nvSpPr>
          <p:cNvPr id="1352" name="Google Shape;1352;p30"/>
          <p:cNvSpPr txBox="1">
            <a:spLocks noGrp="1"/>
          </p:cNvSpPr>
          <p:nvPr>
            <p:ph type="subTitle" idx="1"/>
          </p:nvPr>
        </p:nvSpPr>
        <p:spPr>
          <a:xfrm>
            <a:off x="2074045" y="3444018"/>
            <a:ext cx="5147714" cy="4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Chủ đề: Xây dựng phần mềm Quản lý bán hàng</a:t>
            </a:r>
            <a:endParaRPr dirty="0">
              <a:latin typeface="+mj-lt"/>
            </a:endParaRPr>
          </a:p>
        </p:txBody>
      </p:sp>
      <p:sp>
        <p:nvSpPr>
          <p:cNvPr id="5" name="TextBox 4">
            <a:extLst>
              <a:ext uri="{FF2B5EF4-FFF2-40B4-BE49-F238E27FC236}">
                <a16:creationId xmlns:a16="http://schemas.microsoft.com/office/drawing/2014/main" id="{9D2A5A38-C47B-4CFE-95CA-561D402C8470}"/>
              </a:ext>
            </a:extLst>
          </p:cNvPr>
          <p:cNvSpPr txBox="1"/>
          <p:nvPr/>
        </p:nvSpPr>
        <p:spPr>
          <a:xfrm>
            <a:off x="1980196" y="-51035"/>
            <a:ext cx="5335412" cy="1123384"/>
          </a:xfrm>
          <a:prstGeom prst="rect">
            <a:avLst/>
          </a:prstGeom>
          <a:noFill/>
        </p:spPr>
        <p:txBody>
          <a:bodyPr wrap="square">
            <a:spAutoFit/>
          </a:bodyPr>
          <a:lstStyle/>
          <a:p>
            <a:pPr marL="0" lvl="0" indent="0" algn="ctr" rtl="0">
              <a:spcBef>
                <a:spcPts val="0"/>
              </a:spcBef>
              <a:spcAft>
                <a:spcPts val="0"/>
              </a:spcAft>
              <a:buNone/>
            </a:pPr>
            <a:r>
              <a:rPr lang="vi-VN" sz="1900" b="1" dirty="0">
                <a:solidFill>
                  <a:schemeClr val="tx1"/>
                </a:solidFill>
                <a:latin typeface="+mj-lt"/>
              </a:rPr>
              <a:t>Đại học Công nghệ thông tin và truyền thông Thái Nguyên</a:t>
            </a:r>
          </a:p>
          <a:p>
            <a:pPr marL="0" lvl="0" indent="0" algn="ctr" rtl="0">
              <a:spcBef>
                <a:spcPts val="0"/>
              </a:spcBef>
              <a:spcAft>
                <a:spcPts val="0"/>
              </a:spcAft>
              <a:buNone/>
            </a:pPr>
            <a:r>
              <a:rPr lang="vi-VN" sz="1900" b="1" dirty="0">
                <a:solidFill>
                  <a:schemeClr val="tx1"/>
                </a:solidFill>
                <a:latin typeface="+mj-lt"/>
              </a:rPr>
              <a:t>Khoa Công nghệ thông tin</a:t>
            </a:r>
          </a:p>
          <a:p>
            <a:pPr marL="0" lvl="0" indent="0" algn="ctr" rtl="0">
              <a:spcBef>
                <a:spcPts val="0"/>
              </a:spcBef>
              <a:spcAft>
                <a:spcPts val="0"/>
              </a:spcAft>
              <a:buNone/>
            </a:pPr>
            <a:r>
              <a:rPr lang="vi-VN" sz="1000" dirty="0">
                <a:solidFill>
                  <a:schemeClr val="tx1"/>
                </a:solidFill>
              </a:rPr>
              <a:t>-----------o0o------------</a:t>
            </a:r>
            <a:endParaRPr lang="vi-VN" sz="1000" dirty="0">
              <a:solidFill>
                <a:schemeClr val="tx1"/>
              </a:solidFill>
              <a:latin typeface="+mj-lt"/>
            </a:endParaRPr>
          </a:p>
        </p:txBody>
      </p:sp>
      <p:sp>
        <p:nvSpPr>
          <p:cNvPr id="7" name="TextBox 6">
            <a:extLst>
              <a:ext uri="{FF2B5EF4-FFF2-40B4-BE49-F238E27FC236}">
                <a16:creationId xmlns:a16="http://schemas.microsoft.com/office/drawing/2014/main" id="{34E23E32-647E-49E6-9A3F-9E4982C9C3A2}"/>
              </a:ext>
            </a:extLst>
          </p:cNvPr>
          <p:cNvSpPr txBox="1"/>
          <p:nvPr/>
        </p:nvSpPr>
        <p:spPr>
          <a:xfrm>
            <a:off x="4504524" y="3973949"/>
            <a:ext cx="4605372" cy="1169551"/>
          </a:xfrm>
          <a:prstGeom prst="rect">
            <a:avLst/>
          </a:prstGeom>
          <a:noFill/>
        </p:spPr>
        <p:txBody>
          <a:bodyPr wrap="square">
            <a:spAutoFit/>
          </a:bodyPr>
          <a:lstStyle/>
          <a:p>
            <a:pPr marL="0" lvl="0" indent="0" algn="ctr" rtl="0">
              <a:spcBef>
                <a:spcPts val="0"/>
              </a:spcBef>
              <a:spcAft>
                <a:spcPts val="0"/>
              </a:spcAft>
              <a:buNone/>
            </a:pPr>
            <a:r>
              <a:rPr lang="vi-VN" sz="1000" dirty="0">
                <a:solidFill>
                  <a:schemeClr val="tx1"/>
                </a:solidFill>
                <a:latin typeface="+mj-lt"/>
              </a:rPr>
              <a:t>Giảng viên hướng dẫn: Hoàng Thị Cành</a:t>
            </a:r>
          </a:p>
          <a:p>
            <a:pPr marL="0" lvl="0" indent="0" algn="ctr" rtl="0">
              <a:spcBef>
                <a:spcPts val="0"/>
              </a:spcBef>
              <a:spcAft>
                <a:spcPts val="0"/>
              </a:spcAft>
              <a:buNone/>
            </a:pPr>
            <a:r>
              <a:rPr lang="vi-VN" sz="1000" dirty="0">
                <a:solidFill>
                  <a:schemeClr val="tx1"/>
                </a:solidFill>
                <a:latin typeface="+mj-lt"/>
              </a:rPr>
              <a:t>                           Thành viên nhóm: Trần Đức Hải (nhóm trưởng)</a:t>
            </a:r>
          </a:p>
          <a:p>
            <a:pPr marL="0" lvl="0" indent="0" algn="ctr" rtl="0">
              <a:spcBef>
                <a:spcPts val="0"/>
              </a:spcBef>
              <a:spcAft>
                <a:spcPts val="0"/>
              </a:spcAft>
              <a:buNone/>
            </a:pPr>
            <a:r>
              <a:rPr lang="vi-VN" sz="1000" dirty="0">
                <a:solidFill>
                  <a:schemeClr val="tx1"/>
                </a:solidFill>
                <a:latin typeface="+mj-lt"/>
              </a:rPr>
              <a:t>                                Tô Đức Khải</a:t>
            </a:r>
          </a:p>
          <a:p>
            <a:pPr marL="0" lvl="0" indent="0" algn="ctr" rtl="0">
              <a:spcBef>
                <a:spcPts val="0"/>
              </a:spcBef>
              <a:spcAft>
                <a:spcPts val="0"/>
              </a:spcAft>
              <a:buNone/>
            </a:pPr>
            <a:r>
              <a:rPr lang="vi-VN" sz="1000" dirty="0">
                <a:solidFill>
                  <a:schemeClr val="tx1"/>
                </a:solidFill>
                <a:latin typeface="+mj-lt"/>
              </a:rPr>
              <a:t>                                          Nguyễn Quý Đoàn</a:t>
            </a:r>
          </a:p>
          <a:p>
            <a:pPr marL="0" lvl="0" indent="0" algn="ctr" rtl="0">
              <a:spcBef>
                <a:spcPts val="0"/>
              </a:spcBef>
              <a:spcAft>
                <a:spcPts val="0"/>
              </a:spcAft>
              <a:buNone/>
            </a:pPr>
            <a:r>
              <a:rPr lang="vi-VN" sz="1000" dirty="0">
                <a:solidFill>
                  <a:schemeClr val="tx1"/>
                </a:solidFill>
                <a:latin typeface="+mj-lt"/>
              </a:rPr>
              <a:t>                                              Nguyễn Xuân Cương</a:t>
            </a:r>
          </a:p>
          <a:p>
            <a:pPr marL="0" lvl="0" indent="0" algn="ctr" rtl="0">
              <a:spcBef>
                <a:spcPts val="0"/>
              </a:spcBef>
              <a:spcAft>
                <a:spcPts val="0"/>
              </a:spcAft>
              <a:buNone/>
            </a:pPr>
            <a:r>
              <a:rPr lang="vi-VN" sz="1000" dirty="0">
                <a:solidFill>
                  <a:schemeClr val="tx1"/>
                </a:solidFill>
                <a:latin typeface="+mj-lt"/>
              </a:rPr>
              <a:t>                                                Nguyễn Trường Giang</a:t>
            </a:r>
          </a:p>
          <a:p>
            <a:pPr marL="0" lvl="0" indent="0" algn="ctr" rtl="0">
              <a:spcBef>
                <a:spcPts val="0"/>
              </a:spcBef>
              <a:spcAft>
                <a:spcPts val="0"/>
              </a:spcAft>
              <a:buNone/>
            </a:pPr>
            <a:r>
              <a:rPr lang="vi-VN" sz="1000" dirty="0">
                <a:solidFill>
                  <a:schemeClr val="tx1"/>
                </a:solidFill>
                <a:latin typeface="+mj-lt"/>
              </a:rPr>
              <a:t>                                 Lê Hồng Sơn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Tài liệu đặc tả phần mềm</a:t>
            </a:r>
            <a:endParaRPr dirty="0">
              <a:latin typeface="+mj-lt"/>
            </a:endParaRPr>
          </a:p>
        </p:txBody>
      </p:sp>
      <p:sp>
        <p:nvSpPr>
          <p:cNvPr id="1470" name="Google Shape;1470;p40"/>
          <p:cNvSpPr txBox="1">
            <a:spLocks noGrp="1"/>
          </p:cNvSpPr>
          <p:nvPr>
            <p:ph type="title" idx="2"/>
          </p:nvPr>
        </p:nvSpPr>
        <p:spPr>
          <a:xfrm>
            <a:off x="2050190" y="1916884"/>
            <a:ext cx="19782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mj-lt"/>
              </a:rPr>
              <a:t>1. Giới thiệu</a:t>
            </a:r>
            <a:endParaRPr sz="2000" dirty="0">
              <a:latin typeface="+mj-lt"/>
            </a:endParaRPr>
          </a:p>
        </p:txBody>
      </p:sp>
      <p:sp>
        <p:nvSpPr>
          <p:cNvPr id="1472" name="Google Shape;1472;p40"/>
          <p:cNvSpPr txBox="1">
            <a:spLocks noGrp="1"/>
          </p:cNvSpPr>
          <p:nvPr>
            <p:ph type="title" idx="3"/>
          </p:nvPr>
        </p:nvSpPr>
        <p:spPr>
          <a:xfrm>
            <a:off x="6145902" y="1916885"/>
            <a:ext cx="2278098"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mj-lt"/>
              </a:rPr>
              <a:t>2. Mô tả quy trình</a:t>
            </a:r>
            <a:endParaRPr sz="2000" dirty="0">
              <a:latin typeface="+mj-lt"/>
            </a:endParaRPr>
          </a:p>
        </p:txBody>
      </p:sp>
      <p:sp>
        <p:nvSpPr>
          <p:cNvPr id="1474" name="Google Shape;1474;p40"/>
          <p:cNvSpPr txBox="1">
            <a:spLocks noGrp="1"/>
          </p:cNvSpPr>
          <p:nvPr>
            <p:ph type="title" idx="5"/>
          </p:nvPr>
        </p:nvSpPr>
        <p:spPr>
          <a:xfrm>
            <a:off x="2073448" y="3420493"/>
            <a:ext cx="2365063" cy="10421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latin typeface="+mj-lt"/>
              </a:rPr>
              <a:t>3. Các yêu cầu chức năng và ràng buộc</a:t>
            </a:r>
            <a:endParaRPr sz="2000" dirty="0">
              <a:latin typeface="+mj-lt"/>
            </a:endParaRPr>
          </a:p>
        </p:txBody>
      </p:sp>
      <p:sp>
        <p:nvSpPr>
          <p:cNvPr id="32" name="TextBox 31">
            <a:extLst>
              <a:ext uri="{FF2B5EF4-FFF2-40B4-BE49-F238E27FC236}">
                <a16:creationId xmlns:a16="http://schemas.microsoft.com/office/drawing/2014/main" id="{B98C9D1B-A629-4D4C-BD8D-675D346208CA}"/>
              </a:ext>
            </a:extLst>
          </p:cNvPr>
          <p:cNvSpPr txBox="1"/>
          <p:nvPr/>
        </p:nvSpPr>
        <p:spPr>
          <a:xfrm>
            <a:off x="6145902" y="3445476"/>
            <a:ext cx="2143768" cy="707886"/>
          </a:xfrm>
          <a:prstGeom prst="rect">
            <a:avLst/>
          </a:prstGeom>
          <a:noFill/>
        </p:spPr>
        <p:txBody>
          <a:bodyPr wrap="square">
            <a:spAutoFit/>
          </a:bodyPr>
          <a:lstStyle/>
          <a:p>
            <a:pPr marL="0" lvl="0" indent="0" algn="l" rtl="0">
              <a:spcBef>
                <a:spcPts val="0"/>
              </a:spcBef>
              <a:spcAft>
                <a:spcPts val="0"/>
              </a:spcAft>
              <a:buNone/>
            </a:pPr>
            <a:r>
              <a:rPr lang="vi-VN" sz="2000" b="1" dirty="0">
                <a:solidFill>
                  <a:schemeClr val="tx1"/>
                </a:solidFill>
                <a:latin typeface="+mj-lt"/>
              </a:rPr>
              <a:t>4. Đặc tả yêu cầu chi tiết</a:t>
            </a:r>
          </a:p>
        </p:txBody>
      </p:sp>
      <p:grpSp>
        <p:nvGrpSpPr>
          <p:cNvPr id="27" name="Google Shape;11304;p85">
            <a:extLst>
              <a:ext uri="{FF2B5EF4-FFF2-40B4-BE49-F238E27FC236}">
                <a16:creationId xmlns:a16="http://schemas.microsoft.com/office/drawing/2014/main" id="{8F7D1ADE-C548-4F8B-AFF7-88BA6D7F86C8}"/>
              </a:ext>
            </a:extLst>
          </p:cNvPr>
          <p:cNvGrpSpPr/>
          <p:nvPr/>
        </p:nvGrpSpPr>
        <p:grpSpPr>
          <a:xfrm>
            <a:off x="5205103" y="3624952"/>
            <a:ext cx="442374" cy="420775"/>
            <a:chOff x="-6690625" y="3631325"/>
            <a:chExt cx="307225" cy="292225"/>
          </a:xfrm>
        </p:grpSpPr>
        <p:sp>
          <p:nvSpPr>
            <p:cNvPr id="28" name="Google Shape;11305;p85">
              <a:extLst>
                <a:ext uri="{FF2B5EF4-FFF2-40B4-BE49-F238E27FC236}">
                  <a16:creationId xmlns:a16="http://schemas.microsoft.com/office/drawing/2014/main" id="{FB3BBE56-6258-4546-B5AD-5FC85A030234}"/>
                </a:ext>
              </a:extLst>
            </p:cNvPr>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1306;p85">
              <a:extLst>
                <a:ext uri="{FF2B5EF4-FFF2-40B4-BE49-F238E27FC236}">
                  <a16:creationId xmlns:a16="http://schemas.microsoft.com/office/drawing/2014/main" id="{63059D5C-0187-4273-A07E-5AD347C1C195}"/>
                </a:ext>
              </a:extLst>
            </p:cNvPr>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1307;p85">
              <a:extLst>
                <a:ext uri="{FF2B5EF4-FFF2-40B4-BE49-F238E27FC236}">
                  <a16:creationId xmlns:a16="http://schemas.microsoft.com/office/drawing/2014/main" id="{773CDE1D-738B-4106-9868-C52E808CF9A3}"/>
                </a:ext>
              </a:extLst>
            </p:cNvPr>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1308;p85">
              <a:extLst>
                <a:ext uri="{FF2B5EF4-FFF2-40B4-BE49-F238E27FC236}">
                  <a16:creationId xmlns:a16="http://schemas.microsoft.com/office/drawing/2014/main" id="{25DF4172-CACD-4D77-9291-1BB426C7F05A}"/>
                </a:ext>
              </a:extLst>
            </p:cNvPr>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1309;p85">
              <a:extLst>
                <a:ext uri="{FF2B5EF4-FFF2-40B4-BE49-F238E27FC236}">
                  <a16:creationId xmlns:a16="http://schemas.microsoft.com/office/drawing/2014/main" id="{43FAD22D-16C9-443C-97B0-FB0887ECBC44}"/>
                </a:ext>
              </a:extLst>
            </p:cNvPr>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4" name="Google Shape;11501;p85">
            <a:extLst>
              <a:ext uri="{FF2B5EF4-FFF2-40B4-BE49-F238E27FC236}">
                <a16:creationId xmlns:a16="http://schemas.microsoft.com/office/drawing/2014/main" id="{D775CC19-E967-4917-BC8A-37C3BC0F6899}"/>
              </a:ext>
            </a:extLst>
          </p:cNvPr>
          <p:cNvGrpSpPr/>
          <p:nvPr/>
        </p:nvGrpSpPr>
        <p:grpSpPr>
          <a:xfrm>
            <a:off x="1026061" y="3624375"/>
            <a:ext cx="427578" cy="421352"/>
            <a:chOff x="-5254775" y="3631325"/>
            <a:chExt cx="296950" cy="292625"/>
          </a:xfrm>
        </p:grpSpPr>
        <p:sp>
          <p:nvSpPr>
            <p:cNvPr id="35" name="Google Shape;11502;p85">
              <a:extLst>
                <a:ext uri="{FF2B5EF4-FFF2-40B4-BE49-F238E27FC236}">
                  <a16:creationId xmlns:a16="http://schemas.microsoft.com/office/drawing/2014/main" id="{2A5680BA-22FA-4D28-A950-11177ED0D18A}"/>
                </a:ext>
              </a:extLst>
            </p:cNvPr>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1503;p85">
              <a:extLst>
                <a:ext uri="{FF2B5EF4-FFF2-40B4-BE49-F238E27FC236}">
                  <a16:creationId xmlns:a16="http://schemas.microsoft.com/office/drawing/2014/main" id="{F43BABCD-FBAE-455C-9383-AC0B89DE355E}"/>
                </a:ext>
              </a:extLst>
            </p:cNvPr>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1504;p85">
              <a:extLst>
                <a:ext uri="{FF2B5EF4-FFF2-40B4-BE49-F238E27FC236}">
                  <a16:creationId xmlns:a16="http://schemas.microsoft.com/office/drawing/2014/main" id="{19BCB00A-6AAF-47E0-B611-D44484F8E2BC}"/>
                </a:ext>
              </a:extLst>
            </p:cNvPr>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1505;p85">
              <a:extLst>
                <a:ext uri="{FF2B5EF4-FFF2-40B4-BE49-F238E27FC236}">
                  <a16:creationId xmlns:a16="http://schemas.microsoft.com/office/drawing/2014/main" id="{94D5B362-07B8-4CF9-BD43-AAA17A5C89AE}"/>
                </a:ext>
              </a:extLst>
            </p:cNvPr>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1506;p85">
              <a:extLst>
                <a:ext uri="{FF2B5EF4-FFF2-40B4-BE49-F238E27FC236}">
                  <a16:creationId xmlns:a16="http://schemas.microsoft.com/office/drawing/2014/main" id="{E2B7AB9D-3456-4273-A8B1-8EF1FCE2C462}"/>
                </a:ext>
              </a:extLst>
            </p:cNvPr>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1507;p85">
              <a:extLst>
                <a:ext uri="{FF2B5EF4-FFF2-40B4-BE49-F238E27FC236}">
                  <a16:creationId xmlns:a16="http://schemas.microsoft.com/office/drawing/2014/main" id="{57759F98-BCAF-492E-A8F4-56531A573201}"/>
                </a:ext>
              </a:extLst>
            </p:cNvPr>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1508;p85">
              <a:extLst>
                <a:ext uri="{FF2B5EF4-FFF2-40B4-BE49-F238E27FC236}">
                  <a16:creationId xmlns:a16="http://schemas.microsoft.com/office/drawing/2014/main" id="{DB20D5F3-08A4-45B4-AB6B-FA61DB14790E}"/>
                </a:ext>
              </a:extLst>
            </p:cNvPr>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2" name="Google Shape;10136;p82">
            <a:extLst>
              <a:ext uri="{FF2B5EF4-FFF2-40B4-BE49-F238E27FC236}">
                <a16:creationId xmlns:a16="http://schemas.microsoft.com/office/drawing/2014/main" id="{1ABCEFB0-142C-45A6-961E-A45C37CFB3BA}"/>
              </a:ext>
            </a:extLst>
          </p:cNvPr>
          <p:cNvGrpSpPr/>
          <p:nvPr/>
        </p:nvGrpSpPr>
        <p:grpSpPr>
          <a:xfrm>
            <a:off x="1037400" y="1850781"/>
            <a:ext cx="448052" cy="511186"/>
            <a:chOff x="-53615675" y="3584850"/>
            <a:chExt cx="279625" cy="319025"/>
          </a:xfrm>
        </p:grpSpPr>
        <p:sp>
          <p:nvSpPr>
            <p:cNvPr id="43" name="Google Shape;10137;p82">
              <a:extLst>
                <a:ext uri="{FF2B5EF4-FFF2-40B4-BE49-F238E27FC236}">
                  <a16:creationId xmlns:a16="http://schemas.microsoft.com/office/drawing/2014/main" id="{A4BE9665-17C5-4247-8E93-0B8230A1E0A9}"/>
                </a:ext>
              </a:extLst>
            </p:cNvPr>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0138;p82">
              <a:extLst>
                <a:ext uri="{FF2B5EF4-FFF2-40B4-BE49-F238E27FC236}">
                  <a16:creationId xmlns:a16="http://schemas.microsoft.com/office/drawing/2014/main" id="{5218DB30-3E23-43F4-999C-09C03B6814A6}"/>
                </a:ext>
              </a:extLst>
            </p:cNvPr>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10139;p82">
              <a:extLst>
                <a:ext uri="{FF2B5EF4-FFF2-40B4-BE49-F238E27FC236}">
                  <a16:creationId xmlns:a16="http://schemas.microsoft.com/office/drawing/2014/main" id="{85E306FF-F85E-4387-964D-D6847D1698B6}"/>
                </a:ext>
              </a:extLst>
            </p:cNvPr>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6" name="Google Shape;9605;p81">
            <a:extLst>
              <a:ext uri="{FF2B5EF4-FFF2-40B4-BE49-F238E27FC236}">
                <a16:creationId xmlns:a16="http://schemas.microsoft.com/office/drawing/2014/main" id="{9F982D01-6053-4E17-9331-3C605F946A90}"/>
              </a:ext>
            </a:extLst>
          </p:cNvPr>
          <p:cNvGrpSpPr/>
          <p:nvPr/>
        </p:nvGrpSpPr>
        <p:grpSpPr>
          <a:xfrm>
            <a:off x="5153361" y="1918739"/>
            <a:ext cx="494116" cy="490219"/>
            <a:chOff x="3133425" y="3955025"/>
            <a:chExt cx="297750" cy="295400"/>
          </a:xfrm>
        </p:grpSpPr>
        <p:sp>
          <p:nvSpPr>
            <p:cNvPr id="47" name="Google Shape;9606;p81">
              <a:extLst>
                <a:ext uri="{FF2B5EF4-FFF2-40B4-BE49-F238E27FC236}">
                  <a16:creationId xmlns:a16="http://schemas.microsoft.com/office/drawing/2014/main" id="{7B087650-0EDF-4CB9-82DB-B6D9F2DBF120}"/>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9607;p81">
              <a:extLst>
                <a:ext uri="{FF2B5EF4-FFF2-40B4-BE49-F238E27FC236}">
                  <a16:creationId xmlns:a16="http://schemas.microsoft.com/office/drawing/2014/main" id="{D2CECEA4-A85A-49E9-BEB6-A61784636438}"/>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9608;p81">
              <a:extLst>
                <a:ext uri="{FF2B5EF4-FFF2-40B4-BE49-F238E27FC236}">
                  <a16:creationId xmlns:a16="http://schemas.microsoft.com/office/drawing/2014/main" id="{50904CC9-3C25-44C8-B019-212F8A398954}"/>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242632"/>
            <a:ext cx="5063271" cy="15797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mj-lt"/>
              </a:rPr>
              <a:t>Phân tích, thiết kế hệ thống</a:t>
            </a:r>
            <a:endParaRPr dirty="0">
              <a:latin typeface="+mj-lt"/>
            </a:endParaRPr>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03</a:t>
            </a:r>
            <a:endParaRPr dirty="0"/>
          </a:p>
        </p:txBody>
      </p:sp>
    </p:spTree>
    <p:extLst>
      <p:ext uri="{BB962C8B-B14F-4D97-AF65-F5344CB8AC3E}">
        <p14:creationId xmlns:p14="http://schemas.microsoft.com/office/powerpoint/2010/main" val="697191452"/>
      </p:ext>
    </p:extLst>
  </p:cSld>
  <p:clrMapOvr>
    <a:masterClrMapping/>
  </p:clrMapOvr>
  <p:transition spd="med">
    <p:pull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0F0AE8-8ADF-41B4-B927-35B0A9459FFA}"/>
              </a:ext>
            </a:extLst>
          </p:cNvPr>
          <p:cNvPicPr>
            <a:picLocks noChangeAspect="1"/>
          </p:cNvPicPr>
          <p:nvPr/>
        </p:nvPicPr>
        <p:blipFill>
          <a:blip r:embed="rId2"/>
          <a:stretch>
            <a:fillRect/>
          </a:stretch>
        </p:blipFill>
        <p:spPr>
          <a:xfrm>
            <a:off x="1020901" y="689029"/>
            <a:ext cx="7102198" cy="4223368"/>
          </a:xfrm>
          <a:prstGeom prst="rect">
            <a:avLst/>
          </a:prstGeom>
        </p:spPr>
      </p:pic>
      <p:sp>
        <p:nvSpPr>
          <p:cNvPr id="9" name="TextBox 8">
            <a:extLst>
              <a:ext uri="{FF2B5EF4-FFF2-40B4-BE49-F238E27FC236}">
                <a16:creationId xmlns:a16="http://schemas.microsoft.com/office/drawing/2014/main" id="{1759AE6F-BA33-4238-850B-B0FC175C8D9A}"/>
              </a:ext>
            </a:extLst>
          </p:cNvPr>
          <p:cNvSpPr txBox="1"/>
          <p:nvPr/>
        </p:nvSpPr>
        <p:spPr>
          <a:xfrm>
            <a:off x="1020901" y="381252"/>
            <a:ext cx="4572000" cy="307777"/>
          </a:xfrm>
          <a:prstGeom prst="rect">
            <a:avLst/>
          </a:prstGeom>
          <a:noFill/>
        </p:spPr>
        <p:txBody>
          <a:bodyPr wrap="square">
            <a:spAutoFit/>
          </a:bodyPr>
          <a:lstStyle/>
          <a:p>
            <a:r>
              <a:rPr lang="vi-VN" dirty="0">
                <a:solidFill>
                  <a:schemeClr val="tx1"/>
                </a:solidFill>
                <a:latin typeface="+mj-lt"/>
              </a:rPr>
              <a:t>Biểu đồ Use Case tổng quát</a:t>
            </a:r>
            <a:endParaRPr lang="vi-VN" dirty="0">
              <a:solidFill>
                <a:schemeClr val="tx1"/>
              </a:solidFill>
            </a:endParaRPr>
          </a:p>
        </p:txBody>
      </p:sp>
    </p:spTree>
    <p:extLst>
      <p:ext uri="{BB962C8B-B14F-4D97-AF65-F5344CB8AC3E}">
        <p14:creationId xmlns:p14="http://schemas.microsoft.com/office/powerpoint/2010/main" val="1921072629"/>
      </p:ext>
    </p:extLst>
  </p:cSld>
  <p:clrMapOvr>
    <a:masterClrMapping/>
  </p:clrMapOvr>
  <p:transition spd="med">
    <p:pull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929AE0-2E9A-4557-8390-75F9BC4CD3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145" y="672519"/>
            <a:ext cx="7188385" cy="4297654"/>
          </a:xfrm>
          <a:prstGeom prst="rect">
            <a:avLst/>
          </a:prstGeom>
          <a:noFill/>
          <a:ln>
            <a:noFill/>
          </a:ln>
        </p:spPr>
      </p:pic>
      <p:sp>
        <p:nvSpPr>
          <p:cNvPr id="9" name="TextBox 8">
            <a:extLst>
              <a:ext uri="{FF2B5EF4-FFF2-40B4-BE49-F238E27FC236}">
                <a16:creationId xmlns:a16="http://schemas.microsoft.com/office/drawing/2014/main" id="{4AB17049-C180-4108-BF7D-0A0613ADC5CF}"/>
              </a:ext>
            </a:extLst>
          </p:cNvPr>
          <p:cNvSpPr txBox="1"/>
          <p:nvPr/>
        </p:nvSpPr>
        <p:spPr>
          <a:xfrm>
            <a:off x="981145" y="364742"/>
            <a:ext cx="4572000" cy="307777"/>
          </a:xfrm>
          <a:prstGeom prst="rect">
            <a:avLst/>
          </a:prstGeom>
          <a:noFill/>
        </p:spPr>
        <p:txBody>
          <a:bodyPr wrap="square">
            <a:spAutoFit/>
          </a:bodyPr>
          <a:lstStyle/>
          <a:p>
            <a:r>
              <a:rPr lang="vi-VN" dirty="0">
                <a:solidFill>
                  <a:schemeClr val="tx1"/>
                </a:solidFill>
                <a:latin typeface="+mj-lt"/>
              </a:rPr>
              <a:t>Biểu đồ Use Case chi tiết cho tác nhân Manager</a:t>
            </a:r>
            <a:endParaRPr lang="vi-VN" dirty="0">
              <a:solidFill>
                <a:schemeClr val="tx1"/>
              </a:solidFill>
            </a:endParaRPr>
          </a:p>
        </p:txBody>
      </p:sp>
    </p:spTree>
    <p:extLst>
      <p:ext uri="{BB962C8B-B14F-4D97-AF65-F5344CB8AC3E}">
        <p14:creationId xmlns:p14="http://schemas.microsoft.com/office/powerpoint/2010/main" val="4239015320"/>
      </p:ext>
    </p:extLst>
  </p:cSld>
  <p:clrMapOvr>
    <a:masterClrMapping/>
  </p:clrMapOvr>
  <p:transition spd="med">
    <p:pull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AB17049-C180-4108-BF7D-0A0613ADC5CF}"/>
              </a:ext>
            </a:extLst>
          </p:cNvPr>
          <p:cNvSpPr txBox="1"/>
          <p:nvPr/>
        </p:nvSpPr>
        <p:spPr>
          <a:xfrm>
            <a:off x="1017854" y="364742"/>
            <a:ext cx="4572000" cy="307777"/>
          </a:xfrm>
          <a:prstGeom prst="rect">
            <a:avLst/>
          </a:prstGeom>
          <a:noFill/>
        </p:spPr>
        <p:txBody>
          <a:bodyPr wrap="square">
            <a:spAutoFit/>
          </a:bodyPr>
          <a:lstStyle/>
          <a:p>
            <a:r>
              <a:rPr lang="vi-VN" dirty="0">
                <a:solidFill>
                  <a:schemeClr val="tx1"/>
                </a:solidFill>
                <a:latin typeface="+mj-lt"/>
              </a:rPr>
              <a:t>Biểu đồ Use Case chi tiết cho tác nhân Nhân viên bán hàng</a:t>
            </a:r>
            <a:endParaRPr lang="vi-VN" dirty="0">
              <a:solidFill>
                <a:schemeClr val="tx1"/>
              </a:solidFill>
            </a:endParaRPr>
          </a:p>
        </p:txBody>
      </p:sp>
      <p:pic>
        <p:nvPicPr>
          <p:cNvPr id="4" name="Picture 3">
            <a:extLst>
              <a:ext uri="{FF2B5EF4-FFF2-40B4-BE49-F238E27FC236}">
                <a16:creationId xmlns:a16="http://schemas.microsoft.com/office/drawing/2014/main" id="{A5CAB141-55EE-4BAF-B812-C61C0F2D7D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7854" y="672519"/>
            <a:ext cx="7108292" cy="4343981"/>
          </a:xfrm>
          <a:prstGeom prst="rect">
            <a:avLst/>
          </a:prstGeom>
          <a:noFill/>
          <a:ln>
            <a:noFill/>
          </a:ln>
        </p:spPr>
      </p:pic>
    </p:spTree>
    <p:extLst>
      <p:ext uri="{BB962C8B-B14F-4D97-AF65-F5344CB8AC3E}">
        <p14:creationId xmlns:p14="http://schemas.microsoft.com/office/powerpoint/2010/main" val="2301483556"/>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AB17049-C180-4108-BF7D-0A0613ADC5CF}"/>
              </a:ext>
            </a:extLst>
          </p:cNvPr>
          <p:cNvSpPr txBox="1"/>
          <p:nvPr/>
        </p:nvSpPr>
        <p:spPr>
          <a:xfrm>
            <a:off x="1017854" y="364742"/>
            <a:ext cx="4572000" cy="307777"/>
          </a:xfrm>
          <a:prstGeom prst="rect">
            <a:avLst/>
          </a:prstGeom>
          <a:noFill/>
        </p:spPr>
        <p:txBody>
          <a:bodyPr wrap="square">
            <a:spAutoFit/>
          </a:bodyPr>
          <a:lstStyle/>
          <a:p>
            <a:r>
              <a:rPr lang="vi-VN" dirty="0">
                <a:solidFill>
                  <a:schemeClr val="tx1"/>
                </a:solidFill>
                <a:latin typeface="+mj-lt"/>
              </a:rPr>
              <a:t>Biểu đồ Use Case chi tiết cho tác nhân Nhân viên kho</a:t>
            </a:r>
            <a:endParaRPr lang="vi-VN" dirty="0">
              <a:solidFill>
                <a:schemeClr val="tx1"/>
              </a:solidFill>
            </a:endParaRPr>
          </a:p>
        </p:txBody>
      </p:sp>
      <p:pic>
        <p:nvPicPr>
          <p:cNvPr id="3" name="Picture 2">
            <a:extLst>
              <a:ext uri="{FF2B5EF4-FFF2-40B4-BE49-F238E27FC236}">
                <a16:creationId xmlns:a16="http://schemas.microsoft.com/office/drawing/2014/main" id="{9A86D1E1-4B06-4C05-8C83-992F1A9CFA73}"/>
              </a:ext>
            </a:extLst>
          </p:cNvPr>
          <p:cNvPicPr>
            <a:picLocks noChangeAspect="1"/>
          </p:cNvPicPr>
          <p:nvPr/>
        </p:nvPicPr>
        <p:blipFill>
          <a:blip r:embed="rId2"/>
          <a:stretch>
            <a:fillRect/>
          </a:stretch>
        </p:blipFill>
        <p:spPr>
          <a:xfrm>
            <a:off x="1017854" y="672519"/>
            <a:ext cx="7150621" cy="4276027"/>
          </a:xfrm>
          <a:prstGeom prst="rect">
            <a:avLst/>
          </a:prstGeom>
        </p:spPr>
      </p:pic>
    </p:spTree>
    <p:extLst>
      <p:ext uri="{BB962C8B-B14F-4D97-AF65-F5344CB8AC3E}">
        <p14:creationId xmlns:p14="http://schemas.microsoft.com/office/powerpoint/2010/main" val="3621562750"/>
      </p:ext>
    </p:extLst>
  </p:cSld>
  <p:clrMapOvr>
    <a:masterClrMapping/>
  </p:clrMapOvr>
  <p:transition spd="med">
    <p:pull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232EBF-444B-49CA-A2DF-0A2C3A5ABB0D}"/>
              </a:ext>
            </a:extLst>
          </p:cNvPr>
          <p:cNvPicPr>
            <a:picLocks noChangeAspect="1"/>
          </p:cNvPicPr>
          <p:nvPr/>
        </p:nvPicPr>
        <p:blipFill>
          <a:blip r:embed="rId2"/>
          <a:stretch>
            <a:fillRect/>
          </a:stretch>
        </p:blipFill>
        <p:spPr>
          <a:xfrm>
            <a:off x="914400" y="449929"/>
            <a:ext cx="7321874" cy="4533383"/>
          </a:xfrm>
          <a:prstGeom prst="rect">
            <a:avLst/>
          </a:prstGeom>
        </p:spPr>
      </p:pic>
      <p:sp>
        <p:nvSpPr>
          <p:cNvPr id="8" name="TextBox 7">
            <a:extLst>
              <a:ext uri="{FF2B5EF4-FFF2-40B4-BE49-F238E27FC236}">
                <a16:creationId xmlns:a16="http://schemas.microsoft.com/office/drawing/2014/main" id="{8FF49238-09BB-4471-9C90-1814CB0F757A}"/>
              </a:ext>
            </a:extLst>
          </p:cNvPr>
          <p:cNvSpPr txBox="1"/>
          <p:nvPr/>
        </p:nvSpPr>
        <p:spPr>
          <a:xfrm>
            <a:off x="907726" y="142152"/>
            <a:ext cx="4572000" cy="307777"/>
          </a:xfrm>
          <a:prstGeom prst="rect">
            <a:avLst/>
          </a:prstGeom>
          <a:noFill/>
        </p:spPr>
        <p:txBody>
          <a:bodyPr wrap="square">
            <a:spAutoFit/>
          </a:bodyPr>
          <a:lstStyle/>
          <a:p>
            <a:r>
              <a:rPr lang="vi-VN" dirty="0">
                <a:solidFill>
                  <a:schemeClr val="tx1"/>
                </a:solidFill>
                <a:latin typeface="+mj-lt"/>
              </a:rPr>
              <a:t>Biểu đồ Lớp chi tiết</a:t>
            </a:r>
            <a:endParaRPr lang="vi-VN" dirty="0">
              <a:solidFill>
                <a:schemeClr val="tx1"/>
              </a:solidFill>
            </a:endParaRPr>
          </a:p>
        </p:txBody>
      </p:sp>
    </p:spTree>
    <p:extLst>
      <p:ext uri="{BB962C8B-B14F-4D97-AF65-F5344CB8AC3E}">
        <p14:creationId xmlns:p14="http://schemas.microsoft.com/office/powerpoint/2010/main" val="546207492"/>
      </p:ext>
    </p:extLst>
  </p:cSld>
  <p:clrMapOvr>
    <a:masterClrMapping/>
  </p:clrMapOvr>
  <p:transition spd="med">
    <p:pull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F49238-09BB-4471-9C90-1814CB0F757A}"/>
              </a:ext>
            </a:extLst>
          </p:cNvPr>
          <p:cNvSpPr txBox="1"/>
          <p:nvPr/>
        </p:nvSpPr>
        <p:spPr>
          <a:xfrm>
            <a:off x="954447" y="202222"/>
            <a:ext cx="4572000" cy="307777"/>
          </a:xfrm>
          <a:prstGeom prst="rect">
            <a:avLst/>
          </a:prstGeom>
          <a:noFill/>
        </p:spPr>
        <p:txBody>
          <a:bodyPr wrap="square">
            <a:spAutoFit/>
          </a:bodyPr>
          <a:lstStyle/>
          <a:p>
            <a:r>
              <a:rPr lang="vi-VN" dirty="0">
                <a:solidFill>
                  <a:schemeClr val="tx1"/>
                </a:solidFill>
                <a:latin typeface="+mj-lt"/>
              </a:rPr>
              <a:t>Biểu đồ Triển khai</a:t>
            </a:r>
            <a:endParaRPr lang="vi-VN" dirty="0">
              <a:solidFill>
                <a:schemeClr val="tx1"/>
              </a:solidFill>
            </a:endParaRPr>
          </a:p>
        </p:txBody>
      </p:sp>
      <p:pic>
        <p:nvPicPr>
          <p:cNvPr id="4" name="Picture 3">
            <a:extLst>
              <a:ext uri="{FF2B5EF4-FFF2-40B4-BE49-F238E27FC236}">
                <a16:creationId xmlns:a16="http://schemas.microsoft.com/office/drawing/2014/main" id="{58D9BA6E-160A-4B1E-91EF-A9D9809226FC}"/>
              </a:ext>
            </a:extLst>
          </p:cNvPr>
          <p:cNvPicPr>
            <a:picLocks noChangeAspect="1"/>
          </p:cNvPicPr>
          <p:nvPr/>
        </p:nvPicPr>
        <p:blipFill>
          <a:blip r:embed="rId2"/>
          <a:stretch>
            <a:fillRect/>
          </a:stretch>
        </p:blipFill>
        <p:spPr>
          <a:xfrm>
            <a:off x="954447" y="509999"/>
            <a:ext cx="7235106" cy="3914546"/>
          </a:xfrm>
          <a:prstGeom prst="rect">
            <a:avLst/>
          </a:prstGeom>
        </p:spPr>
      </p:pic>
    </p:spTree>
    <p:extLst>
      <p:ext uri="{BB962C8B-B14F-4D97-AF65-F5344CB8AC3E}">
        <p14:creationId xmlns:p14="http://schemas.microsoft.com/office/powerpoint/2010/main" val="814067879"/>
      </p:ext>
    </p:extLst>
  </p:cSld>
  <p:clrMapOvr>
    <a:masterClrMapping/>
  </p:clrMapOvr>
  <p:transition spd="med">
    <p:pull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040364" y="2571750"/>
            <a:ext cx="5063271" cy="9410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mj-lt"/>
              </a:rPr>
              <a:t>Demo</a:t>
            </a:r>
            <a:endParaRPr dirty="0">
              <a:latin typeface="+mj-lt"/>
            </a:endParaRPr>
          </a:p>
        </p:txBody>
      </p:sp>
      <p:sp>
        <p:nvSpPr>
          <p:cNvPr id="1382" name="Google Shape;1382;p33"/>
          <p:cNvSpPr txBox="1">
            <a:spLocks noGrp="1"/>
          </p:cNvSpPr>
          <p:nvPr>
            <p:ph type="title" idx="2"/>
          </p:nvPr>
        </p:nvSpPr>
        <p:spPr>
          <a:xfrm>
            <a:off x="4009349" y="835230"/>
            <a:ext cx="1170025"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04</a:t>
            </a:r>
            <a:endParaRPr dirty="0"/>
          </a:p>
        </p:txBody>
      </p:sp>
    </p:spTree>
    <p:extLst>
      <p:ext uri="{BB962C8B-B14F-4D97-AF65-F5344CB8AC3E}">
        <p14:creationId xmlns:p14="http://schemas.microsoft.com/office/powerpoint/2010/main" val="3570018523"/>
      </p:ext>
    </p:extLst>
  </p:cSld>
  <p:clrMapOvr>
    <a:masterClrMapping/>
  </p:clrMapOvr>
  <p:transition spd="med">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040364" y="2571750"/>
            <a:ext cx="5063271" cy="9410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Tổng kết dự án</a:t>
            </a:r>
            <a:endParaRPr dirty="0">
              <a:latin typeface="+mj-lt"/>
            </a:endParaRPr>
          </a:p>
        </p:txBody>
      </p:sp>
      <p:sp>
        <p:nvSpPr>
          <p:cNvPr id="1382" name="Google Shape;1382;p33"/>
          <p:cNvSpPr txBox="1">
            <a:spLocks noGrp="1"/>
          </p:cNvSpPr>
          <p:nvPr>
            <p:ph type="title" idx="2"/>
          </p:nvPr>
        </p:nvSpPr>
        <p:spPr>
          <a:xfrm>
            <a:off x="4009349" y="835230"/>
            <a:ext cx="1170025"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05</a:t>
            </a:r>
            <a:endParaRPr dirty="0"/>
          </a:p>
        </p:txBody>
      </p:sp>
    </p:spTree>
    <p:extLst>
      <p:ext uri="{BB962C8B-B14F-4D97-AF65-F5344CB8AC3E}">
        <p14:creationId xmlns:p14="http://schemas.microsoft.com/office/powerpoint/2010/main" val="1956421032"/>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NỘI DUNG BÁO CÁO</a:t>
            </a:r>
            <a:endParaRPr dirty="0">
              <a:latin typeface="+mj-lt"/>
            </a:endParaRPr>
          </a:p>
        </p:txBody>
      </p:sp>
      <p:sp>
        <p:nvSpPr>
          <p:cNvPr id="1364" name="Google Shape;1364;p32"/>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Tổng quan dự án</a:t>
            </a:r>
            <a:endParaRPr dirty="0">
              <a:latin typeface="+mj-lt"/>
            </a:endParaRPr>
          </a:p>
        </p:txBody>
      </p:sp>
      <p:sp>
        <p:nvSpPr>
          <p:cNvPr id="1365" name="Google Shape;1365;p32"/>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Giới thiệu bài toán, mục tiêu và phạm vi của dựa án</a:t>
            </a:r>
            <a:endParaRPr dirty="0">
              <a:latin typeface="+mj-lt"/>
            </a:endParaRPr>
          </a:p>
        </p:txBody>
      </p:sp>
      <p:sp>
        <p:nvSpPr>
          <p:cNvPr id="1366" name="Google Shape;1366;p32"/>
          <p:cNvSpPr txBox="1">
            <a:spLocks noGrp="1"/>
          </p:cNvSpPr>
          <p:nvPr>
            <p:ph type="title" idx="3"/>
          </p:nvPr>
        </p:nvSpPr>
        <p:spPr>
          <a:xfrm>
            <a:off x="5750202" y="1600525"/>
            <a:ext cx="26145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Phân tích thiết kế, hệ thống</a:t>
            </a:r>
            <a:endParaRPr dirty="0">
              <a:latin typeface="+mj-lt"/>
            </a:endParaRPr>
          </a:p>
        </p:txBody>
      </p:sp>
      <p:sp>
        <p:nvSpPr>
          <p:cNvPr id="1368" name="Google Shape;1368;p32"/>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Đặc tả phần mềm</a:t>
            </a:r>
            <a:endParaRPr dirty="0">
              <a:latin typeface="+mj-lt"/>
            </a:endParaRPr>
          </a:p>
        </p:txBody>
      </p:sp>
      <p:sp>
        <p:nvSpPr>
          <p:cNvPr id="1369" name="Google Shape;1369;p32"/>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Chức năng nghiệp vụ, tài liệu đặc tả</a:t>
            </a:r>
            <a:endParaRPr dirty="0">
              <a:latin typeface="+mj-lt"/>
            </a:endParaRPr>
          </a:p>
        </p:txBody>
      </p:sp>
      <p:sp>
        <p:nvSpPr>
          <p:cNvPr id="1370" name="Google Shape;1370;p32"/>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Demo</a:t>
            </a:r>
            <a:endParaRPr dirty="0">
              <a:latin typeface="+mj-lt"/>
            </a:endParaRPr>
          </a:p>
        </p:txBody>
      </p:sp>
      <p:sp>
        <p:nvSpPr>
          <p:cNvPr id="1371" name="Google Shape;1371;p32"/>
          <p:cNvSpPr txBox="1">
            <a:spLocks noGrp="1"/>
          </p:cNvSpPr>
          <p:nvPr>
            <p:ph type="subTitle" idx="8"/>
          </p:nvPr>
        </p:nvSpPr>
        <p:spPr>
          <a:xfrm>
            <a:off x="5690951" y="3320650"/>
            <a:ext cx="27330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Chạy thử phần mềm</a:t>
            </a:r>
            <a:endParaRPr dirty="0">
              <a:latin typeface="+mj-lt"/>
            </a:endParaRPr>
          </a:p>
        </p:txBody>
      </p:sp>
      <p:sp>
        <p:nvSpPr>
          <p:cNvPr id="1372" name="Google Shape;1372;p32"/>
          <p:cNvSpPr txBox="1">
            <a:spLocks noGrp="1"/>
          </p:cNvSpPr>
          <p:nvPr>
            <p:ph type="title" idx="9"/>
          </p:nvPr>
        </p:nvSpPr>
        <p:spPr>
          <a:xfrm>
            <a:off x="727000" y="1718000"/>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1373" name="Google Shape;1373;p32"/>
          <p:cNvSpPr txBox="1">
            <a:spLocks noGrp="1"/>
          </p:cNvSpPr>
          <p:nvPr>
            <p:ph type="title" idx="13"/>
          </p:nvPr>
        </p:nvSpPr>
        <p:spPr>
          <a:xfrm>
            <a:off x="4755700" y="1718011"/>
            <a:ext cx="1077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374" name="Google Shape;1374;p32"/>
          <p:cNvSpPr txBox="1">
            <a:spLocks noGrp="1"/>
          </p:cNvSpPr>
          <p:nvPr>
            <p:ph type="title" idx="14"/>
          </p:nvPr>
        </p:nvSpPr>
        <p:spPr>
          <a:xfrm>
            <a:off x="7199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375" name="Google Shape;1375;p32"/>
          <p:cNvSpPr txBox="1">
            <a:spLocks noGrp="1"/>
          </p:cNvSpPr>
          <p:nvPr>
            <p:ph type="title" idx="15"/>
          </p:nvPr>
        </p:nvSpPr>
        <p:spPr>
          <a:xfrm>
            <a:off x="47486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2" name="Rectangle: Rounded Corners 1">
            <a:extLst>
              <a:ext uri="{FF2B5EF4-FFF2-40B4-BE49-F238E27FC236}">
                <a16:creationId xmlns:a16="http://schemas.microsoft.com/office/drawing/2014/main" id="{7FD4CF2A-FAF2-470B-B5EA-BC19E1C878DC}"/>
              </a:ext>
            </a:extLst>
          </p:cNvPr>
          <p:cNvSpPr/>
          <p:nvPr/>
        </p:nvSpPr>
        <p:spPr>
          <a:xfrm>
            <a:off x="2636408" y="4084765"/>
            <a:ext cx="3717670" cy="105873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a:extLst>
              <a:ext uri="{FF2B5EF4-FFF2-40B4-BE49-F238E27FC236}">
                <a16:creationId xmlns:a16="http://schemas.microsoft.com/office/drawing/2014/main" id="{ACE25193-6B89-48D2-973F-45094ED9EA9A}"/>
              </a:ext>
            </a:extLst>
          </p:cNvPr>
          <p:cNvSpPr txBox="1"/>
          <p:nvPr/>
        </p:nvSpPr>
        <p:spPr>
          <a:xfrm>
            <a:off x="2523271" y="4259810"/>
            <a:ext cx="1010961" cy="784830"/>
          </a:xfrm>
          <a:prstGeom prst="rect">
            <a:avLst/>
          </a:prstGeom>
          <a:noFill/>
        </p:spPr>
        <p:txBody>
          <a:bodyPr wrap="square">
            <a:spAutoFit/>
          </a:bodyPr>
          <a:lstStyle/>
          <a:p>
            <a:pPr marL="0" lvl="0" indent="0" algn="ctr" rtl="0">
              <a:spcBef>
                <a:spcPts val="0"/>
              </a:spcBef>
              <a:spcAft>
                <a:spcPts val="0"/>
              </a:spcAft>
              <a:buNone/>
            </a:pPr>
            <a:r>
              <a:rPr lang="vi-VN" sz="4500" dirty="0">
                <a:solidFill>
                  <a:schemeClr val="tx1"/>
                </a:solidFill>
                <a:latin typeface="Poppins" panose="00000500000000000000" pitchFamily="2" charset="0"/>
                <a:cs typeface="Poppins" panose="00000500000000000000" pitchFamily="2" charset="0"/>
              </a:rPr>
              <a:t>05</a:t>
            </a:r>
            <a:endParaRPr lang="en" sz="4500" dirty="0">
              <a:solidFill>
                <a:schemeClr val="tx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5102C1A8-E633-460C-88D1-E486F8D69C9B}"/>
              </a:ext>
            </a:extLst>
          </p:cNvPr>
          <p:cNvSpPr txBox="1"/>
          <p:nvPr/>
        </p:nvSpPr>
        <p:spPr>
          <a:xfrm>
            <a:off x="3495559" y="4175171"/>
            <a:ext cx="2506257" cy="477054"/>
          </a:xfrm>
          <a:prstGeom prst="rect">
            <a:avLst/>
          </a:prstGeom>
          <a:noFill/>
        </p:spPr>
        <p:txBody>
          <a:bodyPr wrap="square">
            <a:spAutoFit/>
          </a:bodyPr>
          <a:lstStyle/>
          <a:p>
            <a:pPr marL="0" lvl="0" indent="0" algn="l" rtl="0">
              <a:spcBef>
                <a:spcPts val="0"/>
              </a:spcBef>
              <a:spcAft>
                <a:spcPts val="0"/>
              </a:spcAft>
              <a:buNone/>
            </a:pPr>
            <a:r>
              <a:rPr lang="vi-VN" sz="2500" b="1" dirty="0">
                <a:solidFill>
                  <a:schemeClr val="tx1"/>
                </a:solidFill>
                <a:latin typeface="+mj-lt"/>
              </a:rPr>
              <a:t>Tổng kết dựa án</a:t>
            </a:r>
          </a:p>
        </p:txBody>
      </p:sp>
      <p:sp>
        <p:nvSpPr>
          <p:cNvPr id="21" name="TextBox 20">
            <a:extLst>
              <a:ext uri="{FF2B5EF4-FFF2-40B4-BE49-F238E27FC236}">
                <a16:creationId xmlns:a16="http://schemas.microsoft.com/office/drawing/2014/main" id="{B343C35D-F909-437B-90C8-6728AD60278E}"/>
              </a:ext>
            </a:extLst>
          </p:cNvPr>
          <p:cNvSpPr txBox="1"/>
          <p:nvPr/>
        </p:nvSpPr>
        <p:spPr>
          <a:xfrm>
            <a:off x="3495559" y="4673381"/>
            <a:ext cx="2858519" cy="307777"/>
          </a:xfrm>
          <a:prstGeom prst="rect">
            <a:avLst/>
          </a:prstGeom>
          <a:noFill/>
        </p:spPr>
        <p:txBody>
          <a:bodyPr wrap="square">
            <a:spAutoFit/>
          </a:bodyPr>
          <a:lstStyle/>
          <a:p>
            <a:pPr marL="0" lvl="0" indent="0" algn="l" rtl="0">
              <a:spcBef>
                <a:spcPts val="0"/>
              </a:spcBef>
              <a:spcAft>
                <a:spcPts val="0"/>
              </a:spcAft>
              <a:buNone/>
            </a:pPr>
            <a:r>
              <a:rPr lang="vi-VN" dirty="0">
                <a:solidFill>
                  <a:schemeClr val="tx1"/>
                </a:solidFill>
                <a:latin typeface="+mj-lt"/>
              </a:rPr>
              <a:t>Kết quả, hạn chế và hướng phát triển</a:t>
            </a:r>
          </a:p>
        </p:txBody>
      </p:sp>
    </p:spTree>
  </p:cSld>
  <p:clrMapOvr>
    <a:masterClrMapping/>
  </p:clrMapOvr>
  <p:transition spd="med">
    <p:pull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38"/>
          <p:cNvSpPr txBox="1">
            <a:spLocks noGrp="1"/>
          </p:cNvSpPr>
          <p:nvPr>
            <p:ph type="title"/>
          </p:nvPr>
        </p:nvSpPr>
        <p:spPr>
          <a:xfrm>
            <a:off x="807725" y="952283"/>
            <a:ext cx="188303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Kết quả</a:t>
            </a:r>
            <a:endParaRPr dirty="0">
              <a:latin typeface="+mj-lt"/>
            </a:endParaRPr>
          </a:p>
        </p:txBody>
      </p:sp>
      <p:sp>
        <p:nvSpPr>
          <p:cNvPr id="1455" name="Google Shape;1455;p38"/>
          <p:cNvSpPr txBox="1">
            <a:spLocks noGrp="1"/>
          </p:cNvSpPr>
          <p:nvPr>
            <p:ph type="subTitle" idx="1"/>
          </p:nvPr>
        </p:nvSpPr>
        <p:spPr>
          <a:xfrm>
            <a:off x="-888287" y="1645567"/>
            <a:ext cx="6426337" cy="2609100"/>
          </a:xfrm>
          <a:prstGeom prst="rect">
            <a:avLst/>
          </a:prstGeom>
        </p:spPr>
        <p:txBody>
          <a:bodyPr spcFirstLastPara="1" wrap="square" lIns="91425" tIns="91425" rIns="91425" bIns="91425" anchor="ctr" anchorCtr="0">
            <a:noAutofit/>
          </a:bodyPr>
          <a:lstStyle/>
          <a:p>
            <a:pPr marL="1600200" lvl="3" indent="-228600">
              <a:lnSpc>
                <a:spcPct val="150000"/>
              </a:lnSpc>
              <a:spcAft>
                <a:spcPts val="600"/>
              </a:spcAft>
              <a:buSzPts val="1300"/>
              <a:buFont typeface="Times New Roman" panose="02020603050405020304" pitchFamily="18" charset="0"/>
              <a:buChar char="-"/>
            </a:pPr>
            <a:r>
              <a:rPr lang="vi-VN" sz="1800" dirty="0">
                <a:effectLst/>
                <a:latin typeface="+mj-lt"/>
                <a:ea typeface="Times New Roman" panose="02020603050405020304" pitchFamily="18" charset="0"/>
                <a:cs typeface="Times New Roman" panose="02020603050405020304" pitchFamily="18" charset="0"/>
              </a:rPr>
              <a:t>Xây dựng được phần mềm quản lý bán hàng với đầy đủ các chức năng cơ bản được đề ra.</a:t>
            </a:r>
            <a:endParaRPr lang="vi-VN" sz="1800" dirty="0">
              <a:latin typeface="+mj-lt"/>
              <a:ea typeface="Times New Roman" panose="02020603050405020304" pitchFamily="18" charset="0"/>
              <a:cs typeface="Times New Roman" panose="02020603050405020304" pitchFamily="18" charset="0"/>
            </a:endParaRPr>
          </a:p>
          <a:p>
            <a:pPr marL="1600200" lvl="3" indent="-228600">
              <a:lnSpc>
                <a:spcPct val="150000"/>
              </a:lnSpc>
              <a:spcAft>
                <a:spcPts val="600"/>
              </a:spcAft>
              <a:buSzPts val="1300"/>
              <a:buFont typeface="Times New Roman" panose="02020603050405020304" pitchFamily="18" charset="0"/>
              <a:buChar char="-"/>
            </a:pPr>
            <a:r>
              <a:rPr lang="vi-VN" sz="1800" dirty="0">
                <a:effectLst/>
                <a:latin typeface="+mj-lt"/>
                <a:ea typeface="Times New Roman" panose="02020603050405020304" pitchFamily="18" charset="0"/>
                <a:cs typeface="Times New Roman" panose="02020603050405020304" pitchFamily="18" charset="0"/>
              </a:rPr>
              <a:t>Nhóm đã hiểu được cách tạo ra một phần mềm, biết cách làm việc nhóm hiệu quả hơn.</a:t>
            </a:r>
          </a:p>
        </p:txBody>
      </p:sp>
      <p:grpSp>
        <p:nvGrpSpPr>
          <p:cNvPr id="9" name="object 4">
            <a:extLst>
              <a:ext uri="{FF2B5EF4-FFF2-40B4-BE49-F238E27FC236}">
                <a16:creationId xmlns:a16="http://schemas.microsoft.com/office/drawing/2014/main" id="{2676BDA4-E1BF-45FD-9877-D4684E6A2BC2}"/>
              </a:ext>
            </a:extLst>
          </p:cNvPr>
          <p:cNvGrpSpPr/>
          <p:nvPr/>
        </p:nvGrpSpPr>
        <p:grpSpPr>
          <a:xfrm>
            <a:off x="5538050" y="1689909"/>
            <a:ext cx="2756180" cy="2520415"/>
            <a:chOff x="10972159" y="2638150"/>
            <a:chExt cx="7108190" cy="6622415"/>
          </a:xfrm>
        </p:grpSpPr>
        <p:sp>
          <p:nvSpPr>
            <p:cNvPr id="10" name="object 5">
              <a:extLst>
                <a:ext uri="{FF2B5EF4-FFF2-40B4-BE49-F238E27FC236}">
                  <a16:creationId xmlns:a16="http://schemas.microsoft.com/office/drawing/2014/main" id="{807FB6B1-55BA-452E-B91D-5EA3618B1E3F}"/>
                </a:ext>
              </a:extLst>
            </p:cNvPr>
            <p:cNvSpPr/>
            <p:nvPr/>
          </p:nvSpPr>
          <p:spPr>
            <a:xfrm>
              <a:off x="11869704" y="2638150"/>
              <a:ext cx="6210300" cy="6210300"/>
            </a:xfrm>
            <a:custGeom>
              <a:avLst/>
              <a:gdLst/>
              <a:ahLst/>
              <a:cxnLst/>
              <a:rect l="l" t="t" r="r" b="b"/>
              <a:pathLst>
                <a:path w="6210300" h="6210300">
                  <a:moveTo>
                    <a:pt x="3105149" y="6210299"/>
                  </a:moveTo>
                  <a:lnTo>
                    <a:pt x="3067045" y="6210066"/>
                  </a:lnTo>
                  <a:lnTo>
                    <a:pt x="3028949" y="6209366"/>
                  </a:lnTo>
                  <a:lnTo>
                    <a:pt x="2990863" y="6208198"/>
                  </a:lnTo>
                  <a:lnTo>
                    <a:pt x="2952786" y="6206561"/>
                  </a:lnTo>
                  <a:lnTo>
                    <a:pt x="2914738" y="6204456"/>
                  </a:lnTo>
                  <a:lnTo>
                    <a:pt x="2876721" y="6201884"/>
                  </a:lnTo>
                  <a:lnTo>
                    <a:pt x="2838739" y="6198848"/>
                  </a:lnTo>
                  <a:lnTo>
                    <a:pt x="2800795" y="6195345"/>
                  </a:lnTo>
                  <a:lnTo>
                    <a:pt x="2762892" y="6191377"/>
                  </a:lnTo>
                  <a:lnTo>
                    <a:pt x="2725048" y="6186944"/>
                  </a:lnTo>
                  <a:lnTo>
                    <a:pt x="2687260" y="6182048"/>
                  </a:lnTo>
                  <a:lnTo>
                    <a:pt x="2649525" y="6176689"/>
                  </a:lnTo>
                  <a:lnTo>
                    <a:pt x="2611865" y="6170867"/>
                  </a:lnTo>
                  <a:lnTo>
                    <a:pt x="2574284" y="6164582"/>
                  </a:lnTo>
                  <a:lnTo>
                    <a:pt x="2536782" y="6157836"/>
                  </a:lnTo>
                  <a:lnTo>
                    <a:pt x="2499360" y="6150631"/>
                  </a:lnTo>
                  <a:lnTo>
                    <a:pt x="2462035" y="6142969"/>
                  </a:lnTo>
                  <a:lnTo>
                    <a:pt x="2424810" y="6134850"/>
                  </a:lnTo>
                  <a:lnTo>
                    <a:pt x="2387684" y="6126276"/>
                  </a:lnTo>
                  <a:lnTo>
                    <a:pt x="2350660" y="6117244"/>
                  </a:lnTo>
                  <a:lnTo>
                    <a:pt x="2313750" y="6107759"/>
                  </a:lnTo>
                  <a:lnTo>
                    <a:pt x="2276966" y="6097822"/>
                  </a:lnTo>
                  <a:lnTo>
                    <a:pt x="2240307" y="6087433"/>
                  </a:lnTo>
                  <a:lnTo>
                    <a:pt x="2203774" y="6076592"/>
                  </a:lnTo>
                  <a:lnTo>
                    <a:pt x="2167377" y="6065304"/>
                  </a:lnTo>
                  <a:lnTo>
                    <a:pt x="2131124" y="6053573"/>
                  </a:lnTo>
                  <a:lnTo>
                    <a:pt x="2095019" y="6041400"/>
                  </a:lnTo>
                  <a:lnTo>
                    <a:pt x="2059062" y="6028785"/>
                  </a:lnTo>
                  <a:lnTo>
                    <a:pt x="2023255" y="6015729"/>
                  </a:lnTo>
                  <a:lnTo>
                    <a:pt x="1987620" y="6002236"/>
                  </a:lnTo>
                  <a:lnTo>
                    <a:pt x="1952155" y="5988304"/>
                  </a:lnTo>
                  <a:lnTo>
                    <a:pt x="1916858" y="5973935"/>
                  </a:lnTo>
                  <a:lnTo>
                    <a:pt x="1881741" y="5959135"/>
                  </a:lnTo>
                  <a:lnTo>
                    <a:pt x="1846814" y="5943909"/>
                  </a:lnTo>
                  <a:lnTo>
                    <a:pt x="1812075" y="5928254"/>
                  </a:lnTo>
                  <a:lnTo>
                    <a:pt x="1777524" y="5912168"/>
                  </a:lnTo>
                  <a:lnTo>
                    <a:pt x="1743178" y="5895665"/>
                  </a:lnTo>
                  <a:lnTo>
                    <a:pt x="1709040" y="5878744"/>
                  </a:lnTo>
                  <a:lnTo>
                    <a:pt x="1675111" y="5861403"/>
                  </a:lnTo>
                  <a:lnTo>
                    <a:pt x="1641394" y="5843643"/>
                  </a:lnTo>
                  <a:lnTo>
                    <a:pt x="1607893" y="5825476"/>
                  </a:lnTo>
                  <a:lnTo>
                    <a:pt x="1574626" y="5806899"/>
                  </a:lnTo>
                  <a:lnTo>
                    <a:pt x="1541589" y="5787913"/>
                  </a:lnTo>
                  <a:lnTo>
                    <a:pt x="1508779" y="5768524"/>
                  </a:lnTo>
                  <a:lnTo>
                    <a:pt x="1476215" y="5748733"/>
                  </a:lnTo>
                  <a:lnTo>
                    <a:pt x="1443899" y="5728545"/>
                  </a:lnTo>
                  <a:lnTo>
                    <a:pt x="1411832" y="5707960"/>
                  </a:lnTo>
                  <a:lnTo>
                    <a:pt x="1380015" y="5686982"/>
                  </a:lnTo>
                  <a:lnTo>
                    <a:pt x="1348464" y="5665617"/>
                  </a:lnTo>
                  <a:lnTo>
                    <a:pt x="1317178" y="5643870"/>
                  </a:lnTo>
                  <a:lnTo>
                    <a:pt x="1286159" y="5621742"/>
                  </a:lnTo>
                  <a:lnTo>
                    <a:pt x="1255412" y="5599231"/>
                  </a:lnTo>
                  <a:lnTo>
                    <a:pt x="1224944" y="5576343"/>
                  </a:lnTo>
                  <a:lnTo>
                    <a:pt x="1194763" y="5553085"/>
                  </a:lnTo>
                  <a:lnTo>
                    <a:pt x="1164869" y="5529459"/>
                  </a:lnTo>
                  <a:lnTo>
                    <a:pt x="1135263" y="5505468"/>
                  </a:lnTo>
                  <a:lnTo>
                    <a:pt x="1105954" y="5481108"/>
                  </a:lnTo>
                  <a:lnTo>
                    <a:pt x="1076949" y="5456395"/>
                  </a:lnTo>
                  <a:lnTo>
                    <a:pt x="1048251" y="5431331"/>
                  </a:lnTo>
                  <a:lnTo>
                    <a:pt x="1019859" y="5405917"/>
                  </a:lnTo>
                  <a:lnTo>
                    <a:pt x="991779" y="5380150"/>
                  </a:lnTo>
                  <a:lnTo>
                    <a:pt x="964023" y="5354047"/>
                  </a:lnTo>
                  <a:lnTo>
                    <a:pt x="936589" y="5327606"/>
                  </a:lnTo>
                  <a:lnTo>
                    <a:pt x="909477" y="5300826"/>
                  </a:lnTo>
                  <a:lnTo>
                    <a:pt x="882696" y="5273714"/>
                  </a:lnTo>
                  <a:lnTo>
                    <a:pt x="856253" y="5246278"/>
                  </a:lnTo>
                  <a:lnTo>
                    <a:pt x="830150" y="5218520"/>
                  </a:lnTo>
                  <a:lnTo>
                    <a:pt x="804385" y="5190444"/>
                  </a:lnTo>
                  <a:lnTo>
                    <a:pt x="778967" y="5162048"/>
                  </a:lnTo>
                  <a:lnTo>
                    <a:pt x="753903" y="5133348"/>
                  </a:lnTo>
                  <a:lnTo>
                    <a:pt x="729192" y="5104343"/>
                  </a:lnTo>
                  <a:lnTo>
                    <a:pt x="704836" y="5075032"/>
                  </a:lnTo>
                  <a:lnTo>
                    <a:pt x="680841" y="5045430"/>
                  </a:lnTo>
                  <a:lnTo>
                    <a:pt x="657216" y="5015537"/>
                  </a:lnTo>
                  <a:lnTo>
                    <a:pt x="633958" y="4985355"/>
                  </a:lnTo>
                  <a:lnTo>
                    <a:pt x="611069" y="4954887"/>
                  </a:lnTo>
                  <a:lnTo>
                    <a:pt x="588556" y="4924140"/>
                  </a:lnTo>
                  <a:lnTo>
                    <a:pt x="566426" y="4893121"/>
                  </a:lnTo>
                  <a:lnTo>
                    <a:pt x="544678" y="4861835"/>
                  </a:lnTo>
                  <a:lnTo>
                    <a:pt x="523312" y="4830284"/>
                  </a:lnTo>
                  <a:lnTo>
                    <a:pt x="502334" y="4798467"/>
                  </a:lnTo>
                  <a:lnTo>
                    <a:pt x="481752" y="4766400"/>
                  </a:lnTo>
                  <a:lnTo>
                    <a:pt x="461565" y="4734084"/>
                  </a:lnTo>
                  <a:lnTo>
                    <a:pt x="441773" y="4701519"/>
                  </a:lnTo>
                  <a:lnTo>
                    <a:pt x="422382" y="4668708"/>
                  </a:lnTo>
                  <a:lnTo>
                    <a:pt x="403399" y="4635669"/>
                  </a:lnTo>
                  <a:lnTo>
                    <a:pt x="384822" y="4602401"/>
                  </a:lnTo>
                  <a:lnTo>
                    <a:pt x="366652" y="4568905"/>
                  </a:lnTo>
                  <a:lnTo>
                    <a:pt x="348894" y="4535188"/>
                  </a:lnTo>
                  <a:lnTo>
                    <a:pt x="331554" y="4501259"/>
                  </a:lnTo>
                  <a:lnTo>
                    <a:pt x="314632" y="4467121"/>
                  </a:lnTo>
                  <a:lnTo>
                    <a:pt x="298127" y="4432775"/>
                  </a:lnTo>
                  <a:lnTo>
                    <a:pt x="282046" y="4398224"/>
                  </a:lnTo>
                  <a:lnTo>
                    <a:pt x="266391" y="4363485"/>
                  </a:lnTo>
                  <a:lnTo>
                    <a:pt x="251164" y="4328558"/>
                  </a:lnTo>
                  <a:lnTo>
                    <a:pt x="236365" y="4293441"/>
                  </a:lnTo>
                  <a:lnTo>
                    <a:pt x="221998" y="4258144"/>
                  </a:lnTo>
                  <a:lnTo>
                    <a:pt x="208067" y="4222679"/>
                  </a:lnTo>
                  <a:lnTo>
                    <a:pt x="194572" y="4187044"/>
                  </a:lnTo>
                  <a:lnTo>
                    <a:pt x="181514" y="4151237"/>
                  </a:lnTo>
                  <a:lnTo>
                    <a:pt x="168896" y="4115280"/>
                  </a:lnTo>
                  <a:lnTo>
                    <a:pt x="156722" y="4079174"/>
                  </a:lnTo>
                  <a:lnTo>
                    <a:pt x="144992" y="4042922"/>
                  </a:lnTo>
                  <a:lnTo>
                    <a:pt x="133706" y="4006525"/>
                  </a:lnTo>
                  <a:lnTo>
                    <a:pt x="122868" y="3969992"/>
                  </a:lnTo>
                  <a:lnTo>
                    <a:pt x="112480" y="3933333"/>
                  </a:lnTo>
                  <a:lnTo>
                    <a:pt x="102543" y="3896549"/>
                  </a:lnTo>
                  <a:lnTo>
                    <a:pt x="93057" y="3859639"/>
                  </a:lnTo>
                  <a:lnTo>
                    <a:pt x="84024" y="3822615"/>
                  </a:lnTo>
                  <a:lnTo>
                    <a:pt x="75448" y="3785489"/>
                  </a:lnTo>
                  <a:lnTo>
                    <a:pt x="67328" y="3748264"/>
                  </a:lnTo>
                  <a:lnTo>
                    <a:pt x="59664" y="3710939"/>
                  </a:lnTo>
                  <a:lnTo>
                    <a:pt x="52459" y="3673517"/>
                  </a:lnTo>
                  <a:lnTo>
                    <a:pt x="45714" y="3636015"/>
                  </a:lnTo>
                  <a:lnTo>
                    <a:pt x="39431" y="3598434"/>
                  </a:lnTo>
                  <a:lnTo>
                    <a:pt x="33608" y="3560774"/>
                  </a:lnTo>
                  <a:lnTo>
                    <a:pt x="28248" y="3523039"/>
                  </a:lnTo>
                  <a:lnTo>
                    <a:pt x="23352" y="3485251"/>
                  </a:lnTo>
                  <a:lnTo>
                    <a:pt x="18920" y="3447406"/>
                  </a:lnTo>
                  <a:lnTo>
                    <a:pt x="14952" y="3409504"/>
                  </a:lnTo>
                  <a:lnTo>
                    <a:pt x="11449" y="3371560"/>
                  </a:lnTo>
                  <a:lnTo>
                    <a:pt x="8413" y="3333578"/>
                  </a:lnTo>
                  <a:lnTo>
                    <a:pt x="5843" y="3295561"/>
                  </a:lnTo>
                  <a:lnTo>
                    <a:pt x="3740" y="3257513"/>
                  </a:lnTo>
                  <a:lnTo>
                    <a:pt x="2103" y="3219436"/>
                  </a:lnTo>
                  <a:lnTo>
                    <a:pt x="935" y="3181350"/>
                  </a:lnTo>
                  <a:lnTo>
                    <a:pt x="233" y="3143254"/>
                  </a:lnTo>
                  <a:lnTo>
                    <a:pt x="0" y="3105149"/>
                  </a:lnTo>
                  <a:lnTo>
                    <a:pt x="233" y="3067045"/>
                  </a:lnTo>
                  <a:lnTo>
                    <a:pt x="935" y="3028949"/>
                  </a:lnTo>
                  <a:lnTo>
                    <a:pt x="2103" y="2990863"/>
                  </a:lnTo>
                  <a:lnTo>
                    <a:pt x="3740" y="2952786"/>
                  </a:lnTo>
                  <a:lnTo>
                    <a:pt x="5843" y="2914738"/>
                  </a:lnTo>
                  <a:lnTo>
                    <a:pt x="8413" y="2876721"/>
                  </a:lnTo>
                  <a:lnTo>
                    <a:pt x="11449" y="2838739"/>
                  </a:lnTo>
                  <a:lnTo>
                    <a:pt x="14952" y="2800795"/>
                  </a:lnTo>
                  <a:lnTo>
                    <a:pt x="18920" y="2762892"/>
                  </a:lnTo>
                  <a:lnTo>
                    <a:pt x="23352" y="2725048"/>
                  </a:lnTo>
                  <a:lnTo>
                    <a:pt x="28248" y="2687260"/>
                  </a:lnTo>
                  <a:lnTo>
                    <a:pt x="33608" y="2649525"/>
                  </a:lnTo>
                  <a:lnTo>
                    <a:pt x="39431" y="2611865"/>
                  </a:lnTo>
                  <a:lnTo>
                    <a:pt x="45714" y="2574284"/>
                  </a:lnTo>
                  <a:lnTo>
                    <a:pt x="52459" y="2536782"/>
                  </a:lnTo>
                  <a:lnTo>
                    <a:pt x="59664" y="2499360"/>
                  </a:lnTo>
                  <a:lnTo>
                    <a:pt x="67328" y="2462035"/>
                  </a:lnTo>
                  <a:lnTo>
                    <a:pt x="75448" y="2424810"/>
                  </a:lnTo>
                  <a:lnTo>
                    <a:pt x="84024" y="2387684"/>
                  </a:lnTo>
                  <a:lnTo>
                    <a:pt x="93057" y="2350660"/>
                  </a:lnTo>
                  <a:lnTo>
                    <a:pt x="102543" y="2313750"/>
                  </a:lnTo>
                  <a:lnTo>
                    <a:pt x="112480" y="2276966"/>
                  </a:lnTo>
                  <a:lnTo>
                    <a:pt x="122868" y="2240307"/>
                  </a:lnTo>
                  <a:lnTo>
                    <a:pt x="133706" y="2203774"/>
                  </a:lnTo>
                  <a:lnTo>
                    <a:pt x="144992" y="2167377"/>
                  </a:lnTo>
                  <a:lnTo>
                    <a:pt x="156722" y="2131124"/>
                  </a:lnTo>
                  <a:lnTo>
                    <a:pt x="168896" y="2095019"/>
                  </a:lnTo>
                  <a:lnTo>
                    <a:pt x="181514" y="2059062"/>
                  </a:lnTo>
                  <a:lnTo>
                    <a:pt x="194572" y="2023255"/>
                  </a:lnTo>
                  <a:lnTo>
                    <a:pt x="208067" y="1987620"/>
                  </a:lnTo>
                  <a:lnTo>
                    <a:pt x="221998" y="1952155"/>
                  </a:lnTo>
                  <a:lnTo>
                    <a:pt x="236365" y="1916858"/>
                  </a:lnTo>
                  <a:lnTo>
                    <a:pt x="251164" y="1881741"/>
                  </a:lnTo>
                  <a:lnTo>
                    <a:pt x="266391" y="1846814"/>
                  </a:lnTo>
                  <a:lnTo>
                    <a:pt x="282046" y="1812075"/>
                  </a:lnTo>
                  <a:lnTo>
                    <a:pt x="298127" y="1777524"/>
                  </a:lnTo>
                  <a:lnTo>
                    <a:pt x="314632" y="1743178"/>
                  </a:lnTo>
                  <a:lnTo>
                    <a:pt x="331554" y="1709040"/>
                  </a:lnTo>
                  <a:lnTo>
                    <a:pt x="348894" y="1675111"/>
                  </a:lnTo>
                  <a:lnTo>
                    <a:pt x="366652" y="1641394"/>
                  </a:lnTo>
                  <a:lnTo>
                    <a:pt x="384822" y="1607893"/>
                  </a:lnTo>
                  <a:lnTo>
                    <a:pt x="403399" y="1574626"/>
                  </a:lnTo>
                  <a:lnTo>
                    <a:pt x="422382" y="1541589"/>
                  </a:lnTo>
                  <a:lnTo>
                    <a:pt x="441773" y="1508779"/>
                  </a:lnTo>
                  <a:lnTo>
                    <a:pt x="461565" y="1476215"/>
                  </a:lnTo>
                  <a:lnTo>
                    <a:pt x="481752" y="1443899"/>
                  </a:lnTo>
                  <a:lnTo>
                    <a:pt x="502334" y="1411832"/>
                  </a:lnTo>
                  <a:lnTo>
                    <a:pt x="523312" y="1380015"/>
                  </a:lnTo>
                  <a:lnTo>
                    <a:pt x="544678" y="1348464"/>
                  </a:lnTo>
                  <a:lnTo>
                    <a:pt x="566426" y="1317178"/>
                  </a:lnTo>
                  <a:lnTo>
                    <a:pt x="588556" y="1286159"/>
                  </a:lnTo>
                  <a:lnTo>
                    <a:pt x="611069" y="1255412"/>
                  </a:lnTo>
                  <a:lnTo>
                    <a:pt x="633958" y="1224944"/>
                  </a:lnTo>
                  <a:lnTo>
                    <a:pt x="657216" y="1194763"/>
                  </a:lnTo>
                  <a:lnTo>
                    <a:pt x="680841" y="1164869"/>
                  </a:lnTo>
                  <a:lnTo>
                    <a:pt x="704836" y="1135263"/>
                  </a:lnTo>
                  <a:lnTo>
                    <a:pt x="729192" y="1105954"/>
                  </a:lnTo>
                  <a:lnTo>
                    <a:pt x="753903" y="1076949"/>
                  </a:lnTo>
                  <a:lnTo>
                    <a:pt x="778967" y="1048251"/>
                  </a:lnTo>
                  <a:lnTo>
                    <a:pt x="804385" y="1019859"/>
                  </a:lnTo>
                  <a:lnTo>
                    <a:pt x="830150" y="991779"/>
                  </a:lnTo>
                  <a:lnTo>
                    <a:pt x="856253" y="964023"/>
                  </a:lnTo>
                  <a:lnTo>
                    <a:pt x="882696" y="936589"/>
                  </a:lnTo>
                  <a:lnTo>
                    <a:pt x="909477" y="909477"/>
                  </a:lnTo>
                  <a:lnTo>
                    <a:pt x="936589" y="882696"/>
                  </a:lnTo>
                  <a:lnTo>
                    <a:pt x="964023" y="856253"/>
                  </a:lnTo>
                  <a:lnTo>
                    <a:pt x="991779" y="830150"/>
                  </a:lnTo>
                  <a:lnTo>
                    <a:pt x="1019859" y="804385"/>
                  </a:lnTo>
                  <a:lnTo>
                    <a:pt x="1048251" y="778967"/>
                  </a:lnTo>
                  <a:lnTo>
                    <a:pt x="1076949" y="753903"/>
                  </a:lnTo>
                  <a:lnTo>
                    <a:pt x="1105954" y="729192"/>
                  </a:lnTo>
                  <a:lnTo>
                    <a:pt x="1135263" y="704836"/>
                  </a:lnTo>
                  <a:lnTo>
                    <a:pt x="1164869" y="680841"/>
                  </a:lnTo>
                  <a:lnTo>
                    <a:pt x="1194763" y="657216"/>
                  </a:lnTo>
                  <a:lnTo>
                    <a:pt x="1224944" y="633958"/>
                  </a:lnTo>
                  <a:lnTo>
                    <a:pt x="1255412" y="611069"/>
                  </a:lnTo>
                  <a:lnTo>
                    <a:pt x="1286159" y="588556"/>
                  </a:lnTo>
                  <a:lnTo>
                    <a:pt x="1317178" y="566426"/>
                  </a:lnTo>
                  <a:lnTo>
                    <a:pt x="1348464" y="544678"/>
                  </a:lnTo>
                  <a:lnTo>
                    <a:pt x="1380015" y="523312"/>
                  </a:lnTo>
                  <a:lnTo>
                    <a:pt x="1411832" y="502334"/>
                  </a:lnTo>
                  <a:lnTo>
                    <a:pt x="1443899" y="481752"/>
                  </a:lnTo>
                  <a:lnTo>
                    <a:pt x="1476215" y="461565"/>
                  </a:lnTo>
                  <a:lnTo>
                    <a:pt x="1508779" y="441773"/>
                  </a:lnTo>
                  <a:lnTo>
                    <a:pt x="1541589" y="422382"/>
                  </a:lnTo>
                  <a:lnTo>
                    <a:pt x="1574626" y="403399"/>
                  </a:lnTo>
                  <a:lnTo>
                    <a:pt x="1607893" y="384822"/>
                  </a:lnTo>
                  <a:lnTo>
                    <a:pt x="1641394" y="366652"/>
                  </a:lnTo>
                  <a:lnTo>
                    <a:pt x="1675111" y="348894"/>
                  </a:lnTo>
                  <a:lnTo>
                    <a:pt x="1709040" y="331554"/>
                  </a:lnTo>
                  <a:lnTo>
                    <a:pt x="1743178" y="314632"/>
                  </a:lnTo>
                  <a:lnTo>
                    <a:pt x="1777524" y="298127"/>
                  </a:lnTo>
                  <a:lnTo>
                    <a:pt x="1812075" y="282046"/>
                  </a:lnTo>
                  <a:lnTo>
                    <a:pt x="1846814" y="266391"/>
                  </a:lnTo>
                  <a:lnTo>
                    <a:pt x="1881741" y="251164"/>
                  </a:lnTo>
                  <a:lnTo>
                    <a:pt x="1916858" y="236365"/>
                  </a:lnTo>
                  <a:lnTo>
                    <a:pt x="1952155" y="221998"/>
                  </a:lnTo>
                  <a:lnTo>
                    <a:pt x="1987620" y="208067"/>
                  </a:lnTo>
                  <a:lnTo>
                    <a:pt x="2023255" y="194572"/>
                  </a:lnTo>
                  <a:lnTo>
                    <a:pt x="2059062" y="181514"/>
                  </a:lnTo>
                  <a:lnTo>
                    <a:pt x="2095019" y="168896"/>
                  </a:lnTo>
                  <a:lnTo>
                    <a:pt x="2131124" y="156722"/>
                  </a:lnTo>
                  <a:lnTo>
                    <a:pt x="2167377" y="144992"/>
                  </a:lnTo>
                  <a:lnTo>
                    <a:pt x="2203774" y="133706"/>
                  </a:lnTo>
                  <a:lnTo>
                    <a:pt x="2240307" y="122868"/>
                  </a:lnTo>
                  <a:lnTo>
                    <a:pt x="2276966" y="112480"/>
                  </a:lnTo>
                  <a:lnTo>
                    <a:pt x="2313750" y="102543"/>
                  </a:lnTo>
                  <a:lnTo>
                    <a:pt x="2350660" y="93057"/>
                  </a:lnTo>
                  <a:lnTo>
                    <a:pt x="2387684" y="84024"/>
                  </a:lnTo>
                  <a:lnTo>
                    <a:pt x="2424810" y="75448"/>
                  </a:lnTo>
                  <a:lnTo>
                    <a:pt x="2462035" y="67328"/>
                  </a:lnTo>
                  <a:lnTo>
                    <a:pt x="2499360" y="59664"/>
                  </a:lnTo>
                  <a:lnTo>
                    <a:pt x="2536782" y="52459"/>
                  </a:lnTo>
                  <a:lnTo>
                    <a:pt x="2574284" y="45714"/>
                  </a:lnTo>
                  <a:lnTo>
                    <a:pt x="2611865" y="39431"/>
                  </a:lnTo>
                  <a:lnTo>
                    <a:pt x="2649525" y="33608"/>
                  </a:lnTo>
                  <a:lnTo>
                    <a:pt x="2687260" y="28248"/>
                  </a:lnTo>
                  <a:lnTo>
                    <a:pt x="2725048" y="23352"/>
                  </a:lnTo>
                  <a:lnTo>
                    <a:pt x="2762892" y="18920"/>
                  </a:lnTo>
                  <a:lnTo>
                    <a:pt x="2800795" y="14952"/>
                  </a:lnTo>
                  <a:lnTo>
                    <a:pt x="2838739" y="11449"/>
                  </a:lnTo>
                  <a:lnTo>
                    <a:pt x="2876721" y="8413"/>
                  </a:lnTo>
                  <a:lnTo>
                    <a:pt x="2914738" y="5843"/>
                  </a:lnTo>
                  <a:lnTo>
                    <a:pt x="2952786" y="3740"/>
                  </a:lnTo>
                  <a:lnTo>
                    <a:pt x="2990863" y="2103"/>
                  </a:lnTo>
                  <a:lnTo>
                    <a:pt x="3028949" y="935"/>
                  </a:lnTo>
                  <a:lnTo>
                    <a:pt x="3067045" y="233"/>
                  </a:lnTo>
                  <a:lnTo>
                    <a:pt x="3105149" y="0"/>
                  </a:lnTo>
                  <a:lnTo>
                    <a:pt x="3143254" y="233"/>
                  </a:lnTo>
                  <a:lnTo>
                    <a:pt x="3181350" y="935"/>
                  </a:lnTo>
                  <a:lnTo>
                    <a:pt x="3219436" y="2103"/>
                  </a:lnTo>
                  <a:lnTo>
                    <a:pt x="3257513" y="3740"/>
                  </a:lnTo>
                  <a:lnTo>
                    <a:pt x="3295561" y="5843"/>
                  </a:lnTo>
                  <a:lnTo>
                    <a:pt x="3333578" y="8413"/>
                  </a:lnTo>
                  <a:lnTo>
                    <a:pt x="3371560" y="11449"/>
                  </a:lnTo>
                  <a:lnTo>
                    <a:pt x="3409504" y="14952"/>
                  </a:lnTo>
                  <a:lnTo>
                    <a:pt x="3447406" y="18920"/>
                  </a:lnTo>
                  <a:lnTo>
                    <a:pt x="3485251" y="23352"/>
                  </a:lnTo>
                  <a:lnTo>
                    <a:pt x="3523039" y="28248"/>
                  </a:lnTo>
                  <a:lnTo>
                    <a:pt x="3560774" y="33608"/>
                  </a:lnTo>
                  <a:lnTo>
                    <a:pt x="3598434" y="39431"/>
                  </a:lnTo>
                  <a:lnTo>
                    <a:pt x="3636015" y="45714"/>
                  </a:lnTo>
                  <a:lnTo>
                    <a:pt x="3673517" y="52459"/>
                  </a:lnTo>
                  <a:lnTo>
                    <a:pt x="3710939" y="59664"/>
                  </a:lnTo>
                  <a:lnTo>
                    <a:pt x="3748264" y="67328"/>
                  </a:lnTo>
                  <a:lnTo>
                    <a:pt x="3785489" y="75448"/>
                  </a:lnTo>
                  <a:lnTo>
                    <a:pt x="3822615" y="84024"/>
                  </a:lnTo>
                  <a:lnTo>
                    <a:pt x="3859639" y="93057"/>
                  </a:lnTo>
                  <a:lnTo>
                    <a:pt x="3896549" y="102543"/>
                  </a:lnTo>
                  <a:lnTo>
                    <a:pt x="3933333" y="112480"/>
                  </a:lnTo>
                  <a:lnTo>
                    <a:pt x="3969992" y="122868"/>
                  </a:lnTo>
                  <a:lnTo>
                    <a:pt x="4006525" y="133706"/>
                  </a:lnTo>
                  <a:lnTo>
                    <a:pt x="4042922" y="144992"/>
                  </a:lnTo>
                  <a:lnTo>
                    <a:pt x="4079174" y="156722"/>
                  </a:lnTo>
                  <a:lnTo>
                    <a:pt x="4115280" y="168896"/>
                  </a:lnTo>
                  <a:lnTo>
                    <a:pt x="4151237" y="181514"/>
                  </a:lnTo>
                  <a:lnTo>
                    <a:pt x="4187044" y="194572"/>
                  </a:lnTo>
                  <a:lnTo>
                    <a:pt x="4222679" y="208067"/>
                  </a:lnTo>
                  <a:lnTo>
                    <a:pt x="4258144" y="221998"/>
                  </a:lnTo>
                  <a:lnTo>
                    <a:pt x="4293441" y="236365"/>
                  </a:lnTo>
                  <a:lnTo>
                    <a:pt x="4328558" y="251164"/>
                  </a:lnTo>
                  <a:lnTo>
                    <a:pt x="4363485" y="266391"/>
                  </a:lnTo>
                  <a:lnTo>
                    <a:pt x="4398224" y="282046"/>
                  </a:lnTo>
                  <a:lnTo>
                    <a:pt x="4432775" y="298127"/>
                  </a:lnTo>
                  <a:lnTo>
                    <a:pt x="4467121" y="314632"/>
                  </a:lnTo>
                  <a:lnTo>
                    <a:pt x="4501259" y="331554"/>
                  </a:lnTo>
                  <a:lnTo>
                    <a:pt x="4535188" y="348894"/>
                  </a:lnTo>
                  <a:lnTo>
                    <a:pt x="4568905" y="366652"/>
                  </a:lnTo>
                  <a:lnTo>
                    <a:pt x="4602401" y="384822"/>
                  </a:lnTo>
                  <a:lnTo>
                    <a:pt x="4635669" y="403399"/>
                  </a:lnTo>
                  <a:lnTo>
                    <a:pt x="4668708" y="422382"/>
                  </a:lnTo>
                  <a:lnTo>
                    <a:pt x="4701519" y="441773"/>
                  </a:lnTo>
                  <a:lnTo>
                    <a:pt x="4734084" y="461565"/>
                  </a:lnTo>
                  <a:lnTo>
                    <a:pt x="4766400" y="481752"/>
                  </a:lnTo>
                  <a:lnTo>
                    <a:pt x="4798467" y="502334"/>
                  </a:lnTo>
                  <a:lnTo>
                    <a:pt x="4830284" y="523312"/>
                  </a:lnTo>
                  <a:lnTo>
                    <a:pt x="4861835" y="544678"/>
                  </a:lnTo>
                  <a:lnTo>
                    <a:pt x="4893121" y="566426"/>
                  </a:lnTo>
                  <a:lnTo>
                    <a:pt x="4924140" y="588556"/>
                  </a:lnTo>
                  <a:lnTo>
                    <a:pt x="4954887" y="611069"/>
                  </a:lnTo>
                  <a:lnTo>
                    <a:pt x="4985355" y="633958"/>
                  </a:lnTo>
                  <a:lnTo>
                    <a:pt x="5015537" y="657216"/>
                  </a:lnTo>
                  <a:lnTo>
                    <a:pt x="5045430" y="680841"/>
                  </a:lnTo>
                  <a:lnTo>
                    <a:pt x="5075032" y="704836"/>
                  </a:lnTo>
                  <a:lnTo>
                    <a:pt x="5104343" y="729192"/>
                  </a:lnTo>
                  <a:lnTo>
                    <a:pt x="5133348" y="753903"/>
                  </a:lnTo>
                  <a:lnTo>
                    <a:pt x="5162048" y="778967"/>
                  </a:lnTo>
                  <a:lnTo>
                    <a:pt x="5190444" y="804385"/>
                  </a:lnTo>
                  <a:lnTo>
                    <a:pt x="5218520" y="830150"/>
                  </a:lnTo>
                  <a:lnTo>
                    <a:pt x="5246278" y="856253"/>
                  </a:lnTo>
                  <a:lnTo>
                    <a:pt x="5273714" y="882696"/>
                  </a:lnTo>
                  <a:lnTo>
                    <a:pt x="5300826" y="909477"/>
                  </a:lnTo>
                  <a:lnTo>
                    <a:pt x="5327606" y="936589"/>
                  </a:lnTo>
                  <a:lnTo>
                    <a:pt x="5354047" y="964023"/>
                  </a:lnTo>
                  <a:lnTo>
                    <a:pt x="5380150" y="991779"/>
                  </a:lnTo>
                  <a:lnTo>
                    <a:pt x="5405917" y="1019859"/>
                  </a:lnTo>
                  <a:lnTo>
                    <a:pt x="5431331" y="1048251"/>
                  </a:lnTo>
                  <a:lnTo>
                    <a:pt x="5456395" y="1076949"/>
                  </a:lnTo>
                  <a:lnTo>
                    <a:pt x="5481108" y="1105954"/>
                  </a:lnTo>
                  <a:lnTo>
                    <a:pt x="5505468" y="1135263"/>
                  </a:lnTo>
                  <a:lnTo>
                    <a:pt x="5529459" y="1164869"/>
                  </a:lnTo>
                  <a:lnTo>
                    <a:pt x="5553085" y="1194763"/>
                  </a:lnTo>
                  <a:lnTo>
                    <a:pt x="5576343" y="1224944"/>
                  </a:lnTo>
                  <a:lnTo>
                    <a:pt x="5599231" y="1255412"/>
                  </a:lnTo>
                  <a:lnTo>
                    <a:pt x="5621742" y="1286159"/>
                  </a:lnTo>
                  <a:lnTo>
                    <a:pt x="5643870" y="1317178"/>
                  </a:lnTo>
                  <a:lnTo>
                    <a:pt x="5665617" y="1348464"/>
                  </a:lnTo>
                  <a:lnTo>
                    <a:pt x="5686982" y="1380015"/>
                  </a:lnTo>
                  <a:lnTo>
                    <a:pt x="5707960" y="1411832"/>
                  </a:lnTo>
                  <a:lnTo>
                    <a:pt x="5728545" y="1443899"/>
                  </a:lnTo>
                  <a:lnTo>
                    <a:pt x="5748733" y="1476215"/>
                  </a:lnTo>
                  <a:lnTo>
                    <a:pt x="5768524" y="1508779"/>
                  </a:lnTo>
                  <a:lnTo>
                    <a:pt x="5787913" y="1541589"/>
                  </a:lnTo>
                  <a:lnTo>
                    <a:pt x="5806899" y="1574626"/>
                  </a:lnTo>
                  <a:lnTo>
                    <a:pt x="5825476" y="1607893"/>
                  </a:lnTo>
                  <a:lnTo>
                    <a:pt x="5843643" y="1641394"/>
                  </a:lnTo>
                  <a:lnTo>
                    <a:pt x="5861403" y="1675111"/>
                  </a:lnTo>
                  <a:lnTo>
                    <a:pt x="5878744" y="1709040"/>
                  </a:lnTo>
                  <a:lnTo>
                    <a:pt x="5895665" y="1743178"/>
                  </a:lnTo>
                  <a:lnTo>
                    <a:pt x="5912168" y="1777524"/>
                  </a:lnTo>
                  <a:lnTo>
                    <a:pt x="5928254" y="1812075"/>
                  </a:lnTo>
                  <a:lnTo>
                    <a:pt x="5943909" y="1846814"/>
                  </a:lnTo>
                  <a:lnTo>
                    <a:pt x="5959135" y="1881741"/>
                  </a:lnTo>
                  <a:lnTo>
                    <a:pt x="5973935" y="1916858"/>
                  </a:lnTo>
                  <a:lnTo>
                    <a:pt x="5988299" y="1952155"/>
                  </a:lnTo>
                  <a:lnTo>
                    <a:pt x="6002231" y="1987620"/>
                  </a:lnTo>
                  <a:lnTo>
                    <a:pt x="6015727" y="2023255"/>
                  </a:lnTo>
                  <a:lnTo>
                    <a:pt x="6028785" y="2059062"/>
                  </a:lnTo>
                  <a:lnTo>
                    <a:pt x="6041400" y="2095019"/>
                  </a:lnTo>
                  <a:lnTo>
                    <a:pt x="6053573" y="2131124"/>
                  </a:lnTo>
                  <a:lnTo>
                    <a:pt x="6065304" y="2167377"/>
                  </a:lnTo>
                  <a:lnTo>
                    <a:pt x="6076592" y="2203774"/>
                  </a:lnTo>
                  <a:lnTo>
                    <a:pt x="6087433" y="2240307"/>
                  </a:lnTo>
                  <a:lnTo>
                    <a:pt x="6097822" y="2276966"/>
                  </a:lnTo>
                  <a:lnTo>
                    <a:pt x="6107759" y="2313750"/>
                  </a:lnTo>
                  <a:lnTo>
                    <a:pt x="6117244" y="2350660"/>
                  </a:lnTo>
                  <a:lnTo>
                    <a:pt x="6126276" y="2387684"/>
                  </a:lnTo>
                  <a:lnTo>
                    <a:pt x="6134850" y="2424810"/>
                  </a:lnTo>
                  <a:lnTo>
                    <a:pt x="6142969" y="2462035"/>
                  </a:lnTo>
                  <a:lnTo>
                    <a:pt x="6150631" y="2499360"/>
                  </a:lnTo>
                  <a:lnTo>
                    <a:pt x="6157836" y="2536782"/>
                  </a:lnTo>
                  <a:lnTo>
                    <a:pt x="6164582" y="2574284"/>
                  </a:lnTo>
                  <a:lnTo>
                    <a:pt x="6170867" y="2611865"/>
                  </a:lnTo>
                  <a:lnTo>
                    <a:pt x="6176689" y="2649525"/>
                  </a:lnTo>
                  <a:lnTo>
                    <a:pt x="6182048" y="2687260"/>
                  </a:lnTo>
                  <a:lnTo>
                    <a:pt x="6186944" y="2725048"/>
                  </a:lnTo>
                  <a:lnTo>
                    <a:pt x="6191377" y="2762892"/>
                  </a:lnTo>
                  <a:lnTo>
                    <a:pt x="6195345" y="2800795"/>
                  </a:lnTo>
                  <a:lnTo>
                    <a:pt x="6198848" y="2838739"/>
                  </a:lnTo>
                  <a:lnTo>
                    <a:pt x="6201884" y="2876721"/>
                  </a:lnTo>
                  <a:lnTo>
                    <a:pt x="6204456" y="2914738"/>
                  </a:lnTo>
                  <a:lnTo>
                    <a:pt x="6206561" y="2952786"/>
                  </a:lnTo>
                  <a:lnTo>
                    <a:pt x="6208198" y="2990863"/>
                  </a:lnTo>
                  <a:lnTo>
                    <a:pt x="6209366" y="3028949"/>
                  </a:lnTo>
                  <a:lnTo>
                    <a:pt x="6210066" y="3067045"/>
                  </a:lnTo>
                  <a:lnTo>
                    <a:pt x="6210299" y="3105149"/>
                  </a:lnTo>
                  <a:lnTo>
                    <a:pt x="6210066" y="3143254"/>
                  </a:lnTo>
                  <a:lnTo>
                    <a:pt x="6209366" y="3181350"/>
                  </a:lnTo>
                  <a:lnTo>
                    <a:pt x="6208198" y="3219436"/>
                  </a:lnTo>
                  <a:lnTo>
                    <a:pt x="6206561" y="3257513"/>
                  </a:lnTo>
                  <a:lnTo>
                    <a:pt x="6204456" y="3295561"/>
                  </a:lnTo>
                  <a:lnTo>
                    <a:pt x="6201884" y="3333578"/>
                  </a:lnTo>
                  <a:lnTo>
                    <a:pt x="6198848" y="3371560"/>
                  </a:lnTo>
                  <a:lnTo>
                    <a:pt x="6195345" y="3409504"/>
                  </a:lnTo>
                  <a:lnTo>
                    <a:pt x="6191377" y="3447406"/>
                  </a:lnTo>
                  <a:lnTo>
                    <a:pt x="6186944" y="3485251"/>
                  </a:lnTo>
                  <a:lnTo>
                    <a:pt x="6182048" y="3523039"/>
                  </a:lnTo>
                  <a:lnTo>
                    <a:pt x="6176689" y="3560774"/>
                  </a:lnTo>
                  <a:lnTo>
                    <a:pt x="6170867" y="3598434"/>
                  </a:lnTo>
                  <a:lnTo>
                    <a:pt x="6164582" y="3636015"/>
                  </a:lnTo>
                  <a:lnTo>
                    <a:pt x="6157836" y="3673517"/>
                  </a:lnTo>
                  <a:lnTo>
                    <a:pt x="6150631" y="3710939"/>
                  </a:lnTo>
                  <a:lnTo>
                    <a:pt x="6142969" y="3748264"/>
                  </a:lnTo>
                  <a:lnTo>
                    <a:pt x="6134850" y="3785489"/>
                  </a:lnTo>
                  <a:lnTo>
                    <a:pt x="6126276" y="3822615"/>
                  </a:lnTo>
                  <a:lnTo>
                    <a:pt x="6117244" y="3859639"/>
                  </a:lnTo>
                  <a:lnTo>
                    <a:pt x="6107759" y="3896549"/>
                  </a:lnTo>
                  <a:lnTo>
                    <a:pt x="6097822" y="3933333"/>
                  </a:lnTo>
                  <a:lnTo>
                    <a:pt x="6087433" y="3969992"/>
                  </a:lnTo>
                  <a:lnTo>
                    <a:pt x="6076592" y="4006525"/>
                  </a:lnTo>
                  <a:lnTo>
                    <a:pt x="6065304" y="4042922"/>
                  </a:lnTo>
                  <a:lnTo>
                    <a:pt x="6053573" y="4079174"/>
                  </a:lnTo>
                  <a:lnTo>
                    <a:pt x="6041400" y="4115280"/>
                  </a:lnTo>
                  <a:lnTo>
                    <a:pt x="6028785" y="4151237"/>
                  </a:lnTo>
                  <a:lnTo>
                    <a:pt x="6015729" y="4187044"/>
                  </a:lnTo>
                  <a:lnTo>
                    <a:pt x="6002236" y="4222679"/>
                  </a:lnTo>
                  <a:lnTo>
                    <a:pt x="5988304" y="4258144"/>
                  </a:lnTo>
                  <a:lnTo>
                    <a:pt x="5973935" y="4293441"/>
                  </a:lnTo>
                  <a:lnTo>
                    <a:pt x="5959135" y="4328558"/>
                  </a:lnTo>
                  <a:lnTo>
                    <a:pt x="5943909" y="4363485"/>
                  </a:lnTo>
                  <a:lnTo>
                    <a:pt x="5928254" y="4398224"/>
                  </a:lnTo>
                  <a:lnTo>
                    <a:pt x="5912168" y="4432775"/>
                  </a:lnTo>
                  <a:lnTo>
                    <a:pt x="5895665" y="4467121"/>
                  </a:lnTo>
                  <a:lnTo>
                    <a:pt x="5878744" y="4501259"/>
                  </a:lnTo>
                  <a:lnTo>
                    <a:pt x="5861403" y="4535188"/>
                  </a:lnTo>
                  <a:lnTo>
                    <a:pt x="5843643" y="4568905"/>
                  </a:lnTo>
                  <a:lnTo>
                    <a:pt x="5825476" y="4602401"/>
                  </a:lnTo>
                  <a:lnTo>
                    <a:pt x="5806899" y="4635669"/>
                  </a:lnTo>
                  <a:lnTo>
                    <a:pt x="5787913" y="4668708"/>
                  </a:lnTo>
                  <a:lnTo>
                    <a:pt x="5768524" y="4701519"/>
                  </a:lnTo>
                  <a:lnTo>
                    <a:pt x="5748733" y="4734084"/>
                  </a:lnTo>
                  <a:lnTo>
                    <a:pt x="5728545" y="4766400"/>
                  </a:lnTo>
                  <a:lnTo>
                    <a:pt x="5707960" y="4798467"/>
                  </a:lnTo>
                  <a:lnTo>
                    <a:pt x="5686982" y="4830284"/>
                  </a:lnTo>
                  <a:lnTo>
                    <a:pt x="5665617" y="4861835"/>
                  </a:lnTo>
                  <a:lnTo>
                    <a:pt x="5643870" y="4893121"/>
                  </a:lnTo>
                  <a:lnTo>
                    <a:pt x="5621742" y="4924140"/>
                  </a:lnTo>
                  <a:lnTo>
                    <a:pt x="5599231" y="4954887"/>
                  </a:lnTo>
                  <a:lnTo>
                    <a:pt x="5576343" y="4985355"/>
                  </a:lnTo>
                  <a:lnTo>
                    <a:pt x="5553085" y="5015537"/>
                  </a:lnTo>
                  <a:lnTo>
                    <a:pt x="5529459" y="5045430"/>
                  </a:lnTo>
                  <a:lnTo>
                    <a:pt x="5505468" y="5075032"/>
                  </a:lnTo>
                  <a:lnTo>
                    <a:pt x="5481108" y="5104343"/>
                  </a:lnTo>
                  <a:lnTo>
                    <a:pt x="5456395" y="5133348"/>
                  </a:lnTo>
                  <a:lnTo>
                    <a:pt x="5431331" y="5162048"/>
                  </a:lnTo>
                  <a:lnTo>
                    <a:pt x="5405917" y="5190444"/>
                  </a:lnTo>
                  <a:lnTo>
                    <a:pt x="5380150" y="5218520"/>
                  </a:lnTo>
                  <a:lnTo>
                    <a:pt x="5354047" y="5246278"/>
                  </a:lnTo>
                  <a:lnTo>
                    <a:pt x="5327606" y="5273714"/>
                  </a:lnTo>
                  <a:lnTo>
                    <a:pt x="5300826" y="5300826"/>
                  </a:lnTo>
                  <a:lnTo>
                    <a:pt x="5273714" y="5327606"/>
                  </a:lnTo>
                  <a:lnTo>
                    <a:pt x="5246278" y="5354047"/>
                  </a:lnTo>
                  <a:lnTo>
                    <a:pt x="5218520" y="5380150"/>
                  </a:lnTo>
                  <a:lnTo>
                    <a:pt x="5190444" y="5405917"/>
                  </a:lnTo>
                  <a:lnTo>
                    <a:pt x="5162048" y="5431331"/>
                  </a:lnTo>
                  <a:lnTo>
                    <a:pt x="5133348" y="5456395"/>
                  </a:lnTo>
                  <a:lnTo>
                    <a:pt x="5104343" y="5481108"/>
                  </a:lnTo>
                  <a:lnTo>
                    <a:pt x="5075032" y="5505468"/>
                  </a:lnTo>
                  <a:lnTo>
                    <a:pt x="5045430" y="5529459"/>
                  </a:lnTo>
                  <a:lnTo>
                    <a:pt x="5015537" y="5553085"/>
                  </a:lnTo>
                  <a:lnTo>
                    <a:pt x="4985355" y="5576343"/>
                  </a:lnTo>
                  <a:lnTo>
                    <a:pt x="4954887" y="5599231"/>
                  </a:lnTo>
                  <a:lnTo>
                    <a:pt x="4924140" y="5621742"/>
                  </a:lnTo>
                  <a:lnTo>
                    <a:pt x="4893121" y="5643870"/>
                  </a:lnTo>
                  <a:lnTo>
                    <a:pt x="4861835" y="5665617"/>
                  </a:lnTo>
                  <a:lnTo>
                    <a:pt x="4830284" y="5686982"/>
                  </a:lnTo>
                  <a:lnTo>
                    <a:pt x="4798467" y="5707960"/>
                  </a:lnTo>
                  <a:lnTo>
                    <a:pt x="4766400" y="5728545"/>
                  </a:lnTo>
                  <a:lnTo>
                    <a:pt x="4734084" y="5748733"/>
                  </a:lnTo>
                  <a:lnTo>
                    <a:pt x="4701519" y="5768524"/>
                  </a:lnTo>
                  <a:lnTo>
                    <a:pt x="4668708" y="5787913"/>
                  </a:lnTo>
                  <a:lnTo>
                    <a:pt x="4635669" y="5806899"/>
                  </a:lnTo>
                  <a:lnTo>
                    <a:pt x="4602401" y="5825476"/>
                  </a:lnTo>
                  <a:lnTo>
                    <a:pt x="4568905" y="5843643"/>
                  </a:lnTo>
                  <a:lnTo>
                    <a:pt x="4535188" y="5861403"/>
                  </a:lnTo>
                  <a:lnTo>
                    <a:pt x="4501259" y="5878744"/>
                  </a:lnTo>
                  <a:lnTo>
                    <a:pt x="4467121" y="5895665"/>
                  </a:lnTo>
                  <a:lnTo>
                    <a:pt x="4432775" y="5912168"/>
                  </a:lnTo>
                  <a:lnTo>
                    <a:pt x="4398224" y="5928254"/>
                  </a:lnTo>
                  <a:lnTo>
                    <a:pt x="4363485" y="5943909"/>
                  </a:lnTo>
                  <a:lnTo>
                    <a:pt x="4328558" y="5959135"/>
                  </a:lnTo>
                  <a:lnTo>
                    <a:pt x="4293441" y="5973935"/>
                  </a:lnTo>
                  <a:lnTo>
                    <a:pt x="4258144" y="5988299"/>
                  </a:lnTo>
                  <a:lnTo>
                    <a:pt x="4222679" y="6002231"/>
                  </a:lnTo>
                  <a:lnTo>
                    <a:pt x="4187044" y="6015727"/>
                  </a:lnTo>
                  <a:lnTo>
                    <a:pt x="4151237" y="6028785"/>
                  </a:lnTo>
                  <a:lnTo>
                    <a:pt x="4115280" y="6041400"/>
                  </a:lnTo>
                  <a:lnTo>
                    <a:pt x="4079174" y="6053573"/>
                  </a:lnTo>
                  <a:lnTo>
                    <a:pt x="4042922" y="6065304"/>
                  </a:lnTo>
                  <a:lnTo>
                    <a:pt x="4006525" y="6076592"/>
                  </a:lnTo>
                  <a:lnTo>
                    <a:pt x="3969992" y="6087433"/>
                  </a:lnTo>
                  <a:lnTo>
                    <a:pt x="3933333" y="6097822"/>
                  </a:lnTo>
                  <a:lnTo>
                    <a:pt x="3896549" y="6107759"/>
                  </a:lnTo>
                  <a:lnTo>
                    <a:pt x="3859639" y="6117244"/>
                  </a:lnTo>
                  <a:lnTo>
                    <a:pt x="3822615" y="6126276"/>
                  </a:lnTo>
                  <a:lnTo>
                    <a:pt x="3785489" y="6134850"/>
                  </a:lnTo>
                  <a:lnTo>
                    <a:pt x="3748264" y="6142969"/>
                  </a:lnTo>
                  <a:lnTo>
                    <a:pt x="3710939" y="6150631"/>
                  </a:lnTo>
                  <a:lnTo>
                    <a:pt x="3673517" y="6157836"/>
                  </a:lnTo>
                  <a:lnTo>
                    <a:pt x="3636015" y="6164582"/>
                  </a:lnTo>
                  <a:lnTo>
                    <a:pt x="3598434" y="6170867"/>
                  </a:lnTo>
                  <a:lnTo>
                    <a:pt x="3560774" y="6176689"/>
                  </a:lnTo>
                  <a:lnTo>
                    <a:pt x="3523039" y="6182048"/>
                  </a:lnTo>
                  <a:lnTo>
                    <a:pt x="3485251" y="6186944"/>
                  </a:lnTo>
                  <a:lnTo>
                    <a:pt x="3447406" y="6191377"/>
                  </a:lnTo>
                  <a:lnTo>
                    <a:pt x="3409504" y="6195345"/>
                  </a:lnTo>
                  <a:lnTo>
                    <a:pt x="3371560" y="6198848"/>
                  </a:lnTo>
                  <a:lnTo>
                    <a:pt x="3333578" y="6201884"/>
                  </a:lnTo>
                  <a:lnTo>
                    <a:pt x="3295561" y="6204456"/>
                  </a:lnTo>
                  <a:lnTo>
                    <a:pt x="3257513" y="6206561"/>
                  </a:lnTo>
                  <a:lnTo>
                    <a:pt x="3219436" y="6208198"/>
                  </a:lnTo>
                  <a:lnTo>
                    <a:pt x="3181350" y="6209366"/>
                  </a:lnTo>
                  <a:lnTo>
                    <a:pt x="3143254" y="6210066"/>
                  </a:lnTo>
                  <a:lnTo>
                    <a:pt x="3105149" y="6210299"/>
                  </a:lnTo>
                  <a:close/>
                </a:path>
              </a:pathLst>
            </a:custGeom>
            <a:solidFill>
              <a:srgbClr val="F5EBE7"/>
            </a:solidFill>
          </p:spPr>
          <p:txBody>
            <a:bodyPr wrap="square" lIns="0" tIns="0" rIns="0" bIns="0" rtlCol="0"/>
            <a:lstStyle/>
            <a:p>
              <a:endParaRPr/>
            </a:p>
          </p:txBody>
        </p:sp>
        <p:sp>
          <p:nvSpPr>
            <p:cNvPr id="11" name="object 6">
              <a:extLst>
                <a:ext uri="{FF2B5EF4-FFF2-40B4-BE49-F238E27FC236}">
                  <a16:creationId xmlns:a16="http://schemas.microsoft.com/office/drawing/2014/main" id="{5E41E03D-ED86-4983-A604-B71536C5CDAA}"/>
                </a:ext>
              </a:extLst>
            </p:cNvPr>
            <p:cNvSpPr/>
            <p:nvPr/>
          </p:nvSpPr>
          <p:spPr>
            <a:xfrm>
              <a:off x="10972159" y="7164514"/>
              <a:ext cx="6026171" cy="2095498"/>
            </a:xfrm>
            <a:prstGeom prst="rect">
              <a:avLst/>
            </a:prstGeom>
            <a:blipFill>
              <a:blip r:embed="rId3" cstate="print"/>
              <a:stretch>
                <a:fillRect/>
              </a:stretch>
            </a:blipFill>
          </p:spPr>
          <p:txBody>
            <a:bodyPr wrap="square" lIns="0" tIns="0" rIns="0" bIns="0" rtlCol="0"/>
            <a:lstStyle/>
            <a:p>
              <a:endParaRPr/>
            </a:p>
          </p:txBody>
        </p:sp>
        <p:sp>
          <p:nvSpPr>
            <p:cNvPr id="12" name="object 7">
              <a:extLst>
                <a:ext uri="{FF2B5EF4-FFF2-40B4-BE49-F238E27FC236}">
                  <a16:creationId xmlns:a16="http://schemas.microsoft.com/office/drawing/2014/main" id="{54BDA974-DB7E-471F-B7D9-A14DAB821F41}"/>
                </a:ext>
              </a:extLst>
            </p:cNvPr>
            <p:cNvSpPr/>
            <p:nvPr/>
          </p:nvSpPr>
          <p:spPr>
            <a:xfrm>
              <a:off x="11934931" y="2638165"/>
              <a:ext cx="6143609" cy="6305534"/>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38"/>
          <p:cNvSpPr txBox="1">
            <a:spLocks noGrp="1"/>
          </p:cNvSpPr>
          <p:nvPr>
            <p:ph type="title"/>
          </p:nvPr>
        </p:nvSpPr>
        <p:spPr>
          <a:xfrm>
            <a:off x="807724" y="952283"/>
            <a:ext cx="214238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Hạn chế</a:t>
            </a:r>
            <a:endParaRPr dirty="0">
              <a:latin typeface="+mj-lt"/>
            </a:endParaRPr>
          </a:p>
        </p:txBody>
      </p:sp>
      <p:sp>
        <p:nvSpPr>
          <p:cNvPr id="1455" name="Google Shape;1455;p38"/>
          <p:cNvSpPr txBox="1">
            <a:spLocks noGrp="1"/>
          </p:cNvSpPr>
          <p:nvPr>
            <p:ph type="subTitle" idx="1"/>
          </p:nvPr>
        </p:nvSpPr>
        <p:spPr>
          <a:xfrm>
            <a:off x="-718151" y="1778162"/>
            <a:ext cx="6521525" cy="2936760"/>
          </a:xfrm>
          <a:prstGeom prst="rect">
            <a:avLst/>
          </a:prstGeom>
        </p:spPr>
        <p:txBody>
          <a:bodyPr spcFirstLastPara="1" wrap="square" lIns="91425" tIns="91425" rIns="91425" bIns="91425" anchor="ctr" anchorCtr="0">
            <a:noAutofit/>
          </a:bodyPr>
          <a:lstStyle/>
          <a:p>
            <a:pPr marL="1371600" lvl="3" indent="0" algn="l">
              <a:spcAft>
                <a:spcPts val="600"/>
              </a:spcAft>
              <a:buSzPts val="1300"/>
              <a:buNone/>
            </a:pPr>
            <a:r>
              <a:rPr lang="vi-VN" sz="1500" dirty="0">
                <a:effectLst/>
                <a:latin typeface="+mj-lt"/>
                <a:ea typeface="Times New Roman" panose="02020603050405020304" pitchFamily="18" charset="0"/>
                <a:cs typeface="Times New Roman" panose="02020603050405020304" pitchFamily="18" charset="0"/>
              </a:rPr>
              <a:t>-  Giao diện thiết kế vẫn chưa được hài hòa, thiết kế vẫn chưa được chuyên nghiệp.</a:t>
            </a:r>
          </a:p>
          <a:p>
            <a:pPr marL="1371600" lvl="3" indent="0" algn="l">
              <a:spcAft>
                <a:spcPts val="600"/>
              </a:spcAft>
              <a:buSzPts val="1300"/>
              <a:buNone/>
            </a:pPr>
            <a:r>
              <a:rPr lang="vi-VN" sz="1500" dirty="0">
                <a:effectLst/>
                <a:latin typeface="+mj-lt"/>
                <a:ea typeface="Times New Roman" panose="02020603050405020304" pitchFamily="18" charset="0"/>
                <a:cs typeface="Times New Roman" panose="02020603050405020304" pitchFamily="18" charset="0"/>
              </a:rPr>
              <a:t>-  Code vẫn chưa được tối ưu, vẫn còn lủng củng.</a:t>
            </a:r>
            <a:endParaRPr lang="vi-VN" sz="1500" dirty="0">
              <a:latin typeface="+mj-lt"/>
              <a:ea typeface="Times New Roman" panose="02020603050405020304" pitchFamily="18" charset="0"/>
              <a:cs typeface="Times New Roman" panose="02020603050405020304" pitchFamily="18" charset="0"/>
            </a:endParaRPr>
          </a:p>
          <a:p>
            <a:pPr marL="1371600" lvl="3" indent="0" algn="l">
              <a:spcAft>
                <a:spcPts val="600"/>
              </a:spcAft>
              <a:buSzPts val="1300"/>
              <a:buNone/>
            </a:pPr>
            <a:r>
              <a:rPr lang="vi-VN" sz="1500" dirty="0">
                <a:effectLst/>
                <a:latin typeface="+mj-lt"/>
                <a:ea typeface="Times New Roman" panose="02020603050405020304" pitchFamily="18" charset="0"/>
                <a:cs typeface="Times New Roman" panose="02020603050405020304" pitchFamily="18" charset="0"/>
              </a:rPr>
              <a:t>- Vẫn chưa đạt được một số yêu cầu về phi chức năng và chức năng.</a:t>
            </a:r>
          </a:p>
          <a:p>
            <a:pPr marL="1371600" lvl="3" indent="0" algn="l">
              <a:spcAft>
                <a:spcPts val="600"/>
              </a:spcAft>
              <a:buSzPts val="1300"/>
              <a:buNone/>
            </a:pPr>
            <a:r>
              <a:rPr lang="vi-VN" sz="1500" dirty="0">
                <a:effectLst/>
                <a:latin typeface="+mj-lt"/>
                <a:ea typeface="Times New Roman" panose="02020603050405020304" pitchFamily="18" charset="0"/>
                <a:cs typeface="Times New Roman" panose="02020603050405020304" pitchFamily="18" charset="0"/>
              </a:rPr>
              <a:t>- Chức năng báo cáo, thống kê vẫn chưa được hoàn thiện.</a:t>
            </a:r>
          </a:p>
          <a:p>
            <a:pPr marL="1600200" lvl="3" indent="-228600">
              <a:lnSpc>
                <a:spcPct val="150000"/>
              </a:lnSpc>
              <a:spcAft>
                <a:spcPts val="600"/>
              </a:spcAft>
              <a:buSzPts val="1300"/>
              <a:buFont typeface="Times New Roman" panose="02020603050405020304" pitchFamily="18" charset="0"/>
              <a:buChar char="-"/>
            </a:pPr>
            <a:endParaRPr lang="vi-VN" sz="1800" dirty="0">
              <a:effectLst/>
              <a:latin typeface="+mj-lt"/>
              <a:ea typeface="Times New Roman" panose="02020603050405020304" pitchFamily="18" charset="0"/>
              <a:cs typeface="Times New Roman" panose="02020603050405020304" pitchFamily="18" charset="0"/>
            </a:endParaRPr>
          </a:p>
        </p:txBody>
      </p:sp>
      <p:grpSp>
        <p:nvGrpSpPr>
          <p:cNvPr id="5" name="object 4">
            <a:extLst>
              <a:ext uri="{FF2B5EF4-FFF2-40B4-BE49-F238E27FC236}">
                <a16:creationId xmlns:a16="http://schemas.microsoft.com/office/drawing/2014/main" id="{9C34AF1A-8C1D-4F95-B615-E61611CD996D}"/>
              </a:ext>
            </a:extLst>
          </p:cNvPr>
          <p:cNvGrpSpPr/>
          <p:nvPr/>
        </p:nvGrpSpPr>
        <p:grpSpPr>
          <a:xfrm>
            <a:off x="5763328" y="1778162"/>
            <a:ext cx="2572947" cy="2373826"/>
            <a:chOff x="472592" y="2057744"/>
            <a:chExt cx="7319009" cy="6752590"/>
          </a:xfrm>
        </p:grpSpPr>
        <p:sp>
          <p:nvSpPr>
            <p:cNvPr id="6" name="object 5">
              <a:extLst>
                <a:ext uri="{FF2B5EF4-FFF2-40B4-BE49-F238E27FC236}">
                  <a16:creationId xmlns:a16="http://schemas.microsoft.com/office/drawing/2014/main" id="{8E5A75E3-44C8-45B3-AF54-CD59174A6E7D}"/>
                </a:ext>
              </a:extLst>
            </p:cNvPr>
            <p:cNvSpPr/>
            <p:nvPr/>
          </p:nvSpPr>
          <p:spPr>
            <a:xfrm>
              <a:off x="1370136" y="2188226"/>
              <a:ext cx="6210300" cy="6210300"/>
            </a:xfrm>
            <a:custGeom>
              <a:avLst/>
              <a:gdLst/>
              <a:ahLst/>
              <a:cxnLst/>
              <a:rect l="l" t="t" r="r" b="b"/>
              <a:pathLst>
                <a:path w="6210300" h="6210300">
                  <a:moveTo>
                    <a:pt x="3105149" y="6210299"/>
                  </a:moveTo>
                  <a:lnTo>
                    <a:pt x="3067045" y="6210066"/>
                  </a:lnTo>
                  <a:lnTo>
                    <a:pt x="3028949" y="6209366"/>
                  </a:lnTo>
                  <a:lnTo>
                    <a:pt x="2990863" y="6208198"/>
                  </a:lnTo>
                  <a:lnTo>
                    <a:pt x="2952786" y="6206561"/>
                  </a:lnTo>
                  <a:lnTo>
                    <a:pt x="2914738" y="6204456"/>
                  </a:lnTo>
                  <a:lnTo>
                    <a:pt x="2876721" y="6201884"/>
                  </a:lnTo>
                  <a:lnTo>
                    <a:pt x="2838739" y="6198848"/>
                  </a:lnTo>
                  <a:lnTo>
                    <a:pt x="2800795" y="6195345"/>
                  </a:lnTo>
                  <a:lnTo>
                    <a:pt x="2762892" y="6191377"/>
                  </a:lnTo>
                  <a:lnTo>
                    <a:pt x="2725048" y="6186944"/>
                  </a:lnTo>
                  <a:lnTo>
                    <a:pt x="2687260" y="6182048"/>
                  </a:lnTo>
                  <a:lnTo>
                    <a:pt x="2649525" y="6176689"/>
                  </a:lnTo>
                  <a:lnTo>
                    <a:pt x="2611865" y="6170867"/>
                  </a:lnTo>
                  <a:lnTo>
                    <a:pt x="2574284" y="6164582"/>
                  </a:lnTo>
                  <a:lnTo>
                    <a:pt x="2536782" y="6157836"/>
                  </a:lnTo>
                  <a:lnTo>
                    <a:pt x="2499360" y="6150631"/>
                  </a:lnTo>
                  <a:lnTo>
                    <a:pt x="2462035" y="6142969"/>
                  </a:lnTo>
                  <a:lnTo>
                    <a:pt x="2424810" y="6134850"/>
                  </a:lnTo>
                  <a:lnTo>
                    <a:pt x="2387684" y="6126276"/>
                  </a:lnTo>
                  <a:lnTo>
                    <a:pt x="2350660" y="6117244"/>
                  </a:lnTo>
                  <a:lnTo>
                    <a:pt x="2313750" y="6107759"/>
                  </a:lnTo>
                  <a:lnTo>
                    <a:pt x="2276966" y="6097822"/>
                  </a:lnTo>
                  <a:lnTo>
                    <a:pt x="2240307" y="6087433"/>
                  </a:lnTo>
                  <a:lnTo>
                    <a:pt x="2203774" y="6076592"/>
                  </a:lnTo>
                  <a:lnTo>
                    <a:pt x="2167377" y="6065304"/>
                  </a:lnTo>
                  <a:lnTo>
                    <a:pt x="2131124" y="6053573"/>
                  </a:lnTo>
                  <a:lnTo>
                    <a:pt x="2095019" y="6041400"/>
                  </a:lnTo>
                  <a:lnTo>
                    <a:pt x="2059062" y="6028785"/>
                  </a:lnTo>
                  <a:lnTo>
                    <a:pt x="2023255" y="6015729"/>
                  </a:lnTo>
                  <a:lnTo>
                    <a:pt x="1987620" y="6002236"/>
                  </a:lnTo>
                  <a:lnTo>
                    <a:pt x="1952155" y="5988304"/>
                  </a:lnTo>
                  <a:lnTo>
                    <a:pt x="1916858" y="5973935"/>
                  </a:lnTo>
                  <a:lnTo>
                    <a:pt x="1881741" y="5959135"/>
                  </a:lnTo>
                  <a:lnTo>
                    <a:pt x="1846814" y="5943909"/>
                  </a:lnTo>
                  <a:lnTo>
                    <a:pt x="1812075" y="5928254"/>
                  </a:lnTo>
                  <a:lnTo>
                    <a:pt x="1777524" y="5912168"/>
                  </a:lnTo>
                  <a:lnTo>
                    <a:pt x="1743178" y="5895665"/>
                  </a:lnTo>
                  <a:lnTo>
                    <a:pt x="1709040" y="5878744"/>
                  </a:lnTo>
                  <a:lnTo>
                    <a:pt x="1675111" y="5861403"/>
                  </a:lnTo>
                  <a:lnTo>
                    <a:pt x="1641394" y="5843643"/>
                  </a:lnTo>
                  <a:lnTo>
                    <a:pt x="1607893" y="5825476"/>
                  </a:lnTo>
                  <a:lnTo>
                    <a:pt x="1574626" y="5806899"/>
                  </a:lnTo>
                  <a:lnTo>
                    <a:pt x="1541589" y="5787913"/>
                  </a:lnTo>
                  <a:lnTo>
                    <a:pt x="1508779" y="5768524"/>
                  </a:lnTo>
                  <a:lnTo>
                    <a:pt x="1476215" y="5748733"/>
                  </a:lnTo>
                  <a:lnTo>
                    <a:pt x="1443899" y="5728545"/>
                  </a:lnTo>
                  <a:lnTo>
                    <a:pt x="1411832" y="5707960"/>
                  </a:lnTo>
                  <a:lnTo>
                    <a:pt x="1380015" y="5686982"/>
                  </a:lnTo>
                  <a:lnTo>
                    <a:pt x="1348464" y="5665617"/>
                  </a:lnTo>
                  <a:lnTo>
                    <a:pt x="1317178" y="5643870"/>
                  </a:lnTo>
                  <a:lnTo>
                    <a:pt x="1286159" y="5621742"/>
                  </a:lnTo>
                  <a:lnTo>
                    <a:pt x="1255412" y="5599231"/>
                  </a:lnTo>
                  <a:lnTo>
                    <a:pt x="1224944" y="5576343"/>
                  </a:lnTo>
                  <a:lnTo>
                    <a:pt x="1194763" y="5553085"/>
                  </a:lnTo>
                  <a:lnTo>
                    <a:pt x="1164869" y="5529459"/>
                  </a:lnTo>
                  <a:lnTo>
                    <a:pt x="1135263" y="5505468"/>
                  </a:lnTo>
                  <a:lnTo>
                    <a:pt x="1105954" y="5481108"/>
                  </a:lnTo>
                  <a:lnTo>
                    <a:pt x="1076949" y="5456395"/>
                  </a:lnTo>
                  <a:lnTo>
                    <a:pt x="1048251" y="5431331"/>
                  </a:lnTo>
                  <a:lnTo>
                    <a:pt x="1019859" y="5405917"/>
                  </a:lnTo>
                  <a:lnTo>
                    <a:pt x="991779" y="5380150"/>
                  </a:lnTo>
                  <a:lnTo>
                    <a:pt x="964023" y="5354047"/>
                  </a:lnTo>
                  <a:lnTo>
                    <a:pt x="936589" y="5327606"/>
                  </a:lnTo>
                  <a:lnTo>
                    <a:pt x="909477" y="5300826"/>
                  </a:lnTo>
                  <a:lnTo>
                    <a:pt x="882696" y="5273714"/>
                  </a:lnTo>
                  <a:lnTo>
                    <a:pt x="856253" y="5246278"/>
                  </a:lnTo>
                  <a:lnTo>
                    <a:pt x="830150" y="5218520"/>
                  </a:lnTo>
                  <a:lnTo>
                    <a:pt x="804385" y="5190444"/>
                  </a:lnTo>
                  <a:lnTo>
                    <a:pt x="778967" y="5162048"/>
                  </a:lnTo>
                  <a:lnTo>
                    <a:pt x="753903" y="5133348"/>
                  </a:lnTo>
                  <a:lnTo>
                    <a:pt x="729192" y="5104343"/>
                  </a:lnTo>
                  <a:lnTo>
                    <a:pt x="704836" y="5075032"/>
                  </a:lnTo>
                  <a:lnTo>
                    <a:pt x="680841" y="5045430"/>
                  </a:lnTo>
                  <a:lnTo>
                    <a:pt x="657216" y="5015537"/>
                  </a:lnTo>
                  <a:lnTo>
                    <a:pt x="633958" y="4985355"/>
                  </a:lnTo>
                  <a:lnTo>
                    <a:pt x="611069" y="4954887"/>
                  </a:lnTo>
                  <a:lnTo>
                    <a:pt x="588556" y="4924140"/>
                  </a:lnTo>
                  <a:lnTo>
                    <a:pt x="566426" y="4893121"/>
                  </a:lnTo>
                  <a:lnTo>
                    <a:pt x="544678" y="4861835"/>
                  </a:lnTo>
                  <a:lnTo>
                    <a:pt x="523312" y="4830284"/>
                  </a:lnTo>
                  <a:lnTo>
                    <a:pt x="502334" y="4798467"/>
                  </a:lnTo>
                  <a:lnTo>
                    <a:pt x="481752" y="4766400"/>
                  </a:lnTo>
                  <a:lnTo>
                    <a:pt x="461565" y="4734084"/>
                  </a:lnTo>
                  <a:lnTo>
                    <a:pt x="441773" y="4701519"/>
                  </a:lnTo>
                  <a:lnTo>
                    <a:pt x="422382" y="4668708"/>
                  </a:lnTo>
                  <a:lnTo>
                    <a:pt x="403399" y="4635669"/>
                  </a:lnTo>
                  <a:lnTo>
                    <a:pt x="384822" y="4602401"/>
                  </a:lnTo>
                  <a:lnTo>
                    <a:pt x="366652" y="4568905"/>
                  </a:lnTo>
                  <a:lnTo>
                    <a:pt x="348894" y="4535188"/>
                  </a:lnTo>
                  <a:lnTo>
                    <a:pt x="331554" y="4501259"/>
                  </a:lnTo>
                  <a:lnTo>
                    <a:pt x="314632" y="4467121"/>
                  </a:lnTo>
                  <a:lnTo>
                    <a:pt x="298127" y="4432775"/>
                  </a:lnTo>
                  <a:lnTo>
                    <a:pt x="282046" y="4398224"/>
                  </a:lnTo>
                  <a:lnTo>
                    <a:pt x="266391" y="4363485"/>
                  </a:lnTo>
                  <a:lnTo>
                    <a:pt x="251164" y="4328558"/>
                  </a:lnTo>
                  <a:lnTo>
                    <a:pt x="236365" y="4293441"/>
                  </a:lnTo>
                  <a:lnTo>
                    <a:pt x="221998" y="4258144"/>
                  </a:lnTo>
                  <a:lnTo>
                    <a:pt x="208067" y="4222679"/>
                  </a:lnTo>
                  <a:lnTo>
                    <a:pt x="194572" y="4187044"/>
                  </a:lnTo>
                  <a:lnTo>
                    <a:pt x="181514" y="4151237"/>
                  </a:lnTo>
                  <a:lnTo>
                    <a:pt x="168896" y="4115280"/>
                  </a:lnTo>
                  <a:lnTo>
                    <a:pt x="156722" y="4079174"/>
                  </a:lnTo>
                  <a:lnTo>
                    <a:pt x="144992" y="4042922"/>
                  </a:lnTo>
                  <a:lnTo>
                    <a:pt x="133706" y="4006525"/>
                  </a:lnTo>
                  <a:lnTo>
                    <a:pt x="122868" y="3969992"/>
                  </a:lnTo>
                  <a:lnTo>
                    <a:pt x="112480" y="3933333"/>
                  </a:lnTo>
                  <a:lnTo>
                    <a:pt x="102543" y="3896549"/>
                  </a:lnTo>
                  <a:lnTo>
                    <a:pt x="93057" y="3859639"/>
                  </a:lnTo>
                  <a:lnTo>
                    <a:pt x="84024" y="3822615"/>
                  </a:lnTo>
                  <a:lnTo>
                    <a:pt x="75448" y="3785489"/>
                  </a:lnTo>
                  <a:lnTo>
                    <a:pt x="67328" y="3748264"/>
                  </a:lnTo>
                  <a:lnTo>
                    <a:pt x="59664" y="3710939"/>
                  </a:lnTo>
                  <a:lnTo>
                    <a:pt x="52459" y="3673517"/>
                  </a:lnTo>
                  <a:lnTo>
                    <a:pt x="45714" y="3636015"/>
                  </a:lnTo>
                  <a:lnTo>
                    <a:pt x="39431" y="3598434"/>
                  </a:lnTo>
                  <a:lnTo>
                    <a:pt x="33608" y="3560774"/>
                  </a:lnTo>
                  <a:lnTo>
                    <a:pt x="28248" y="3523039"/>
                  </a:lnTo>
                  <a:lnTo>
                    <a:pt x="23352" y="3485251"/>
                  </a:lnTo>
                  <a:lnTo>
                    <a:pt x="18920" y="3447406"/>
                  </a:lnTo>
                  <a:lnTo>
                    <a:pt x="14952" y="3409504"/>
                  </a:lnTo>
                  <a:lnTo>
                    <a:pt x="11449" y="3371560"/>
                  </a:lnTo>
                  <a:lnTo>
                    <a:pt x="8413" y="3333578"/>
                  </a:lnTo>
                  <a:lnTo>
                    <a:pt x="5843" y="3295561"/>
                  </a:lnTo>
                  <a:lnTo>
                    <a:pt x="3740" y="3257513"/>
                  </a:lnTo>
                  <a:lnTo>
                    <a:pt x="2103" y="3219436"/>
                  </a:lnTo>
                  <a:lnTo>
                    <a:pt x="935" y="3181350"/>
                  </a:lnTo>
                  <a:lnTo>
                    <a:pt x="233" y="3143254"/>
                  </a:lnTo>
                  <a:lnTo>
                    <a:pt x="0" y="3105149"/>
                  </a:lnTo>
                  <a:lnTo>
                    <a:pt x="233" y="3067045"/>
                  </a:lnTo>
                  <a:lnTo>
                    <a:pt x="935" y="3028949"/>
                  </a:lnTo>
                  <a:lnTo>
                    <a:pt x="2103" y="2990863"/>
                  </a:lnTo>
                  <a:lnTo>
                    <a:pt x="3740" y="2952786"/>
                  </a:lnTo>
                  <a:lnTo>
                    <a:pt x="5843" y="2914738"/>
                  </a:lnTo>
                  <a:lnTo>
                    <a:pt x="8413" y="2876721"/>
                  </a:lnTo>
                  <a:lnTo>
                    <a:pt x="11449" y="2838739"/>
                  </a:lnTo>
                  <a:lnTo>
                    <a:pt x="14952" y="2800795"/>
                  </a:lnTo>
                  <a:lnTo>
                    <a:pt x="18920" y="2762892"/>
                  </a:lnTo>
                  <a:lnTo>
                    <a:pt x="23352" y="2725048"/>
                  </a:lnTo>
                  <a:lnTo>
                    <a:pt x="28248" y="2687260"/>
                  </a:lnTo>
                  <a:lnTo>
                    <a:pt x="33608" y="2649525"/>
                  </a:lnTo>
                  <a:lnTo>
                    <a:pt x="39431" y="2611865"/>
                  </a:lnTo>
                  <a:lnTo>
                    <a:pt x="45714" y="2574284"/>
                  </a:lnTo>
                  <a:lnTo>
                    <a:pt x="52459" y="2536782"/>
                  </a:lnTo>
                  <a:lnTo>
                    <a:pt x="59664" y="2499360"/>
                  </a:lnTo>
                  <a:lnTo>
                    <a:pt x="67328" y="2462035"/>
                  </a:lnTo>
                  <a:lnTo>
                    <a:pt x="75448" y="2424810"/>
                  </a:lnTo>
                  <a:lnTo>
                    <a:pt x="84024" y="2387684"/>
                  </a:lnTo>
                  <a:lnTo>
                    <a:pt x="93057" y="2350660"/>
                  </a:lnTo>
                  <a:lnTo>
                    <a:pt x="102543" y="2313750"/>
                  </a:lnTo>
                  <a:lnTo>
                    <a:pt x="112480" y="2276966"/>
                  </a:lnTo>
                  <a:lnTo>
                    <a:pt x="122868" y="2240307"/>
                  </a:lnTo>
                  <a:lnTo>
                    <a:pt x="133706" y="2203774"/>
                  </a:lnTo>
                  <a:lnTo>
                    <a:pt x="144992" y="2167377"/>
                  </a:lnTo>
                  <a:lnTo>
                    <a:pt x="156722" y="2131124"/>
                  </a:lnTo>
                  <a:lnTo>
                    <a:pt x="168896" y="2095019"/>
                  </a:lnTo>
                  <a:lnTo>
                    <a:pt x="181514" y="2059062"/>
                  </a:lnTo>
                  <a:lnTo>
                    <a:pt x="194572" y="2023255"/>
                  </a:lnTo>
                  <a:lnTo>
                    <a:pt x="208067" y="1987620"/>
                  </a:lnTo>
                  <a:lnTo>
                    <a:pt x="221998" y="1952155"/>
                  </a:lnTo>
                  <a:lnTo>
                    <a:pt x="236365" y="1916858"/>
                  </a:lnTo>
                  <a:lnTo>
                    <a:pt x="251164" y="1881741"/>
                  </a:lnTo>
                  <a:lnTo>
                    <a:pt x="266391" y="1846814"/>
                  </a:lnTo>
                  <a:lnTo>
                    <a:pt x="282046" y="1812075"/>
                  </a:lnTo>
                  <a:lnTo>
                    <a:pt x="298127" y="1777524"/>
                  </a:lnTo>
                  <a:lnTo>
                    <a:pt x="314632" y="1743178"/>
                  </a:lnTo>
                  <a:lnTo>
                    <a:pt x="331554" y="1709040"/>
                  </a:lnTo>
                  <a:lnTo>
                    <a:pt x="348894" y="1675111"/>
                  </a:lnTo>
                  <a:lnTo>
                    <a:pt x="366652" y="1641394"/>
                  </a:lnTo>
                  <a:lnTo>
                    <a:pt x="384822" y="1607893"/>
                  </a:lnTo>
                  <a:lnTo>
                    <a:pt x="403399" y="1574626"/>
                  </a:lnTo>
                  <a:lnTo>
                    <a:pt x="422382" y="1541589"/>
                  </a:lnTo>
                  <a:lnTo>
                    <a:pt x="441773" y="1508779"/>
                  </a:lnTo>
                  <a:lnTo>
                    <a:pt x="461565" y="1476215"/>
                  </a:lnTo>
                  <a:lnTo>
                    <a:pt x="481752" y="1443899"/>
                  </a:lnTo>
                  <a:lnTo>
                    <a:pt x="502334" y="1411832"/>
                  </a:lnTo>
                  <a:lnTo>
                    <a:pt x="523312" y="1380015"/>
                  </a:lnTo>
                  <a:lnTo>
                    <a:pt x="544678" y="1348464"/>
                  </a:lnTo>
                  <a:lnTo>
                    <a:pt x="566426" y="1317178"/>
                  </a:lnTo>
                  <a:lnTo>
                    <a:pt x="588556" y="1286159"/>
                  </a:lnTo>
                  <a:lnTo>
                    <a:pt x="611069" y="1255412"/>
                  </a:lnTo>
                  <a:lnTo>
                    <a:pt x="633958" y="1224944"/>
                  </a:lnTo>
                  <a:lnTo>
                    <a:pt x="657216" y="1194763"/>
                  </a:lnTo>
                  <a:lnTo>
                    <a:pt x="680841" y="1164869"/>
                  </a:lnTo>
                  <a:lnTo>
                    <a:pt x="704836" y="1135263"/>
                  </a:lnTo>
                  <a:lnTo>
                    <a:pt x="729192" y="1105954"/>
                  </a:lnTo>
                  <a:lnTo>
                    <a:pt x="753903" y="1076949"/>
                  </a:lnTo>
                  <a:lnTo>
                    <a:pt x="778967" y="1048251"/>
                  </a:lnTo>
                  <a:lnTo>
                    <a:pt x="804385" y="1019859"/>
                  </a:lnTo>
                  <a:lnTo>
                    <a:pt x="830150" y="991779"/>
                  </a:lnTo>
                  <a:lnTo>
                    <a:pt x="856253" y="964023"/>
                  </a:lnTo>
                  <a:lnTo>
                    <a:pt x="882696" y="936589"/>
                  </a:lnTo>
                  <a:lnTo>
                    <a:pt x="909477" y="909477"/>
                  </a:lnTo>
                  <a:lnTo>
                    <a:pt x="936589" y="882696"/>
                  </a:lnTo>
                  <a:lnTo>
                    <a:pt x="964023" y="856253"/>
                  </a:lnTo>
                  <a:lnTo>
                    <a:pt x="991779" y="830150"/>
                  </a:lnTo>
                  <a:lnTo>
                    <a:pt x="1019859" y="804385"/>
                  </a:lnTo>
                  <a:lnTo>
                    <a:pt x="1048251" y="778967"/>
                  </a:lnTo>
                  <a:lnTo>
                    <a:pt x="1076949" y="753903"/>
                  </a:lnTo>
                  <a:lnTo>
                    <a:pt x="1105954" y="729192"/>
                  </a:lnTo>
                  <a:lnTo>
                    <a:pt x="1135263" y="704836"/>
                  </a:lnTo>
                  <a:lnTo>
                    <a:pt x="1164869" y="680841"/>
                  </a:lnTo>
                  <a:lnTo>
                    <a:pt x="1194763" y="657216"/>
                  </a:lnTo>
                  <a:lnTo>
                    <a:pt x="1224944" y="633958"/>
                  </a:lnTo>
                  <a:lnTo>
                    <a:pt x="1255412" y="611069"/>
                  </a:lnTo>
                  <a:lnTo>
                    <a:pt x="1286159" y="588556"/>
                  </a:lnTo>
                  <a:lnTo>
                    <a:pt x="1317178" y="566426"/>
                  </a:lnTo>
                  <a:lnTo>
                    <a:pt x="1348464" y="544678"/>
                  </a:lnTo>
                  <a:lnTo>
                    <a:pt x="1380015" y="523312"/>
                  </a:lnTo>
                  <a:lnTo>
                    <a:pt x="1411832" y="502334"/>
                  </a:lnTo>
                  <a:lnTo>
                    <a:pt x="1443899" y="481752"/>
                  </a:lnTo>
                  <a:lnTo>
                    <a:pt x="1476215" y="461565"/>
                  </a:lnTo>
                  <a:lnTo>
                    <a:pt x="1508779" y="441773"/>
                  </a:lnTo>
                  <a:lnTo>
                    <a:pt x="1541589" y="422382"/>
                  </a:lnTo>
                  <a:lnTo>
                    <a:pt x="1574626" y="403399"/>
                  </a:lnTo>
                  <a:lnTo>
                    <a:pt x="1607893" y="384822"/>
                  </a:lnTo>
                  <a:lnTo>
                    <a:pt x="1641394" y="366652"/>
                  </a:lnTo>
                  <a:lnTo>
                    <a:pt x="1675111" y="348894"/>
                  </a:lnTo>
                  <a:lnTo>
                    <a:pt x="1709040" y="331554"/>
                  </a:lnTo>
                  <a:lnTo>
                    <a:pt x="1743178" y="314632"/>
                  </a:lnTo>
                  <a:lnTo>
                    <a:pt x="1777524" y="298127"/>
                  </a:lnTo>
                  <a:lnTo>
                    <a:pt x="1812075" y="282046"/>
                  </a:lnTo>
                  <a:lnTo>
                    <a:pt x="1846814" y="266391"/>
                  </a:lnTo>
                  <a:lnTo>
                    <a:pt x="1881741" y="251164"/>
                  </a:lnTo>
                  <a:lnTo>
                    <a:pt x="1916858" y="236365"/>
                  </a:lnTo>
                  <a:lnTo>
                    <a:pt x="1952155" y="221998"/>
                  </a:lnTo>
                  <a:lnTo>
                    <a:pt x="1987620" y="208067"/>
                  </a:lnTo>
                  <a:lnTo>
                    <a:pt x="2023255" y="194572"/>
                  </a:lnTo>
                  <a:lnTo>
                    <a:pt x="2059062" y="181514"/>
                  </a:lnTo>
                  <a:lnTo>
                    <a:pt x="2095019" y="168896"/>
                  </a:lnTo>
                  <a:lnTo>
                    <a:pt x="2131124" y="156722"/>
                  </a:lnTo>
                  <a:lnTo>
                    <a:pt x="2167377" y="144992"/>
                  </a:lnTo>
                  <a:lnTo>
                    <a:pt x="2203774" y="133706"/>
                  </a:lnTo>
                  <a:lnTo>
                    <a:pt x="2240307" y="122868"/>
                  </a:lnTo>
                  <a:lnTo>
                    <a:pt x="2276966" y="112480"/>
                  </a:lnTo>
                  <a:lnTo>
                    <a:pt x="2313750" y="102543"/>
                  </a:lnTo>
                  <a:lnTo>
                    <a:pt x="2350660" y="93057"/>
                  </a:lnTo>
                  <a:lnTo>
                    <a:pt x="2387684" y="84024"/>
                  </a:lnTo>
                  <a:lnTo>
                    <a:pt x="2424810" y="75448"/>
                  </a:lnTo>
                  <a:lnTo>
                    <a:pt x="2462035" y="67328"/>
                  </a:lnTo>
                  <a:lnTo>
                    <a:pt x="2499360" y="59664"/>
                  </a:lnTo>
                  <a:lnTo>
                    <a:pt x="2536782" y="52459"/>
                  </a:lnTo>
                  <a:lnTo>
                    <a:pt x="2574284" y="45714"/>
                  </a:lnTo>
                  <a:lnTo>
                    <a:pt x="2611865" y="39431"/>
                  </a:lnTo>
                  <a:lnTo>
                    <a:pt x="2649525" y="33608"/>
                  </a:lnTo>
                  <a:lnTo>
                    <a:pt x="2687260" y="28248"/>
                  </a:lnTo>
                  <a:lnTo>
                    <a:pt x="2725048" y="23352"/>
                  </a:lnTo>
                  <a:lnTo>
                    <a:pt x="2762892" y="18920"/>
                  </a:lnTo>
                  <a:lnTo>
                    <a:pt x="2800795" y="14952"/>
                  </a:lnTo>
                  <a:lnTo>
                    <a:pt x="2838739" y="11449"/>
                  </a:lnTo>
                  <a:lnTo>
                    <a:pt x="2876721" y="8413"/>
                  </a:lnTo>
                  <a:lnTo>
                    <a:pt x="2914738" y="5843"/>
                  </a:lnTo>
                  <a:lnTo>
                    <a:pt x="2952786" y="3740"/>
                  </a:lnTo>
                  <a:lnTo>
                    <a:pt x="2990863" y="2103"/>
                  </a:lnTo>
                  <a:lnTo>
                    <a:pt x="3028949" y="935"/>
                  </a:lnTo>
                  <a:lnTo>
                    <a:pt x="3067045" y="233"/>
                  </a:lnTo>
                  <a:lnTo>
                    <a:pt x="3105149" y="0"/>
                  </a:lnTo>
                  <a:lnTo>
                    <a:pt x="3143254" y="233"/>
                  </a:lnTo>
                  <a:lnTo>
                    <a:pt x="3181350" y="935"/>
                  </a:lnTo>
                  <a:lnTo>
                    <a:pt x="3219436" y="2103"/>
                  </a:lnTo>
                  <a:lnTo>
                    <a:pt x="3257513" y="3740"/>
                  </a:lnTo>
                  <a:lnTo>
                    <a:pt x="3295561" y="5843"/>
                  </a:lnTo>
                  <a:lnTo>
                    <a:pt x="3333578" y="8413"/>
                  </a:lnTo>
                  <a:lnTo>
                    <a:pt x="3371560" y="11449"/>
                  </a:lnTo>
                  <a:lnTo>
                    <a:pt x="3409504" y="14952"/>
                  </a:lnTo>
                  <a:lnTo>
                    <a:pt x="3447406" y="18920"/>
                  </a:lnTo>
                  <a:lnTo>
                    <a:pt x="3485251" y="23352"/>
                  </a:lnTo>
                  <a:lnTo>
                    <a:pt x="3523039" y="28248"/>
                  </a:lnTo>
                  <a:lnTo>
                    <a:pt x="3560774" y="33608"/>
                  </a:lnTo>
                  <a:lnTo>
                    <a:pt x="3598434" y="39431"/>
                  </a:lnTo>
                  <a:lnTo>
                    <a:pt x="3636015" y="45714"/>
                  </a:lnTo>
                  <a:lnTo>
                    <a:pt x="3673517" y="52459"/>
                  </a:lnTo>
                  <a:lnTo>
                    <a:pt x="3710939" y="59664"/>
                  </a:lnTo>
                  <a:lnTo>
                    <a:pt x="3748264" y="67328"/>
                  </a:lnTo>
                  <a:lnTo>
                    <a:pt x="3785489" y="75448"/>
                  </a:lnTo>
                  <a:lnTo>
                    <a:pt x="3822615" y="84024"/>
                  </a:lnTo>
                  <a:lnTo>
                    <a:pt x="3859639" y="93057"/>
                  </a:lnTo>
                  <a:lnTo>
                    <a:pt x="3896549" y="102543"/>
                  </a:lnTo>
                  <a:lnTo>
                    <a:pt x="3933333" y="112480"/>
                  </a:lnTo>
                  <a:lnTo>
                    <a:pt x="3969992" y="122868"/>
                  </a:lnTo>
                  <a:lnTo>
                    <a:pt x="4006525" y="133706"/>
                  </a:lnTo>
                  <a:lnTo>
                    <a:pt x="4042922" y="144992"/>
                  </a:lnTo>
                  <a:lnTo>
                    <a:pt x="4079174" y="156722"/>
                  </a:lnTo>
                  <a:lnTo>
                    <a:pt x="4115280" y="168896"/>
                  </a:lnTo>
                  <a:lnTo>
                    <a:pt x="4151237" y="181514"/>
                  </a:lnTo>
                  <a:lnTo>
                    <a:pt x="4187044" y="194572"/>
                  </a:lnTo>
                  <a:lnTo>
                    <a:pt x="4222679" y="208067"/>
                  </a:lnTo>
                  <a:lnTo>
                    <a:pt x="4258144" y="221998"/>
                  </a:lnTo>
                  <a:lnTo>
                    <a:pt x="4293441" y="236365"/>
                  </a:lnTo>
                  <a:lnTo>
                    <a:pt x="4328558" y="251164"/>
                  </a:lnTo>
                  <a:lnTo>
                    <a:pt x="4363485" y="266391"/>
                  </a:lnTo>
                  <a:lnTo>
                    <a:pt x="4398224" y="282046"/>
                  </a:lnTo>
                  <a:lnTo>
                    <a:pt x="4432775" y="298127"/>
                  </a:lnTo>
                  <a:lnTo>
                    <a:pt x="4467121" y="314632"/>
                  </a:lnTo>
                  <a:lnTo>
                    <a:pt x="4501259" y="331554"/>
                  </a:lnTo>
                  <a:lnTo>
                    <a:pt x="4535188" y="348894"/>
                  </a:lnTo>
                  <a:lnTo>
                    <a:pt x="4568905" y="366652"/>
                  </a:lnTo>
                  <a:lnTo>
                    <a:pt x="4602401" y="384822"/>
                  </a:lnTo>
                  <a:lnTo>
                    <a:pt x="4635669" y="403399"/>
                  </a:lnTo>
                  <a:lnTo>
                    <a:pt x="4668708" y="422382"/>
                  </a:lnTo>
                  <a:lnTo>
                    <a:pt x="4701519" y="441773"/>
                  </a:lnTo>
                  <a:lnTo>
                    <a:pt x="4734084" y="461565"/>
                  </a:lnTo>
                  <a:lnTo>
                    <a:pt x="4766400" y="481752"/>
                  </a:lnTo>
                  <a:lnTo>
                    <a:pt x="4798467" y="502334"/>
                  </a:lnTo>
                  <a:lnTo>
                    <a:pt x="4830284" y="523312"/>
                  </a:lnTo>
                  <a:lnTo>
                    <a:pt x="4861835" y="544678"/>
                  </a:lnTo>
                  <a:lnTo>
                    <a:pt x="4893121" y="566426"/>
                  </a:lnTo>
                  <a:lnTo>
                    <a:pt x="4924140" y="588556"/>
                  </a:lnTo>
                  <a:lnTo>
                    <a:pt x="4954887" y="611069"/>
                  </a:lnTo>
                  <a:lnTo>
                    <a:pt x="4985355" y="633958"/>
                  </a:lnTo>
                  <a:lnTo>
                    <a:pt x="5015537" y="657216"/>
                  </a:lnTo>
                  <a:lnTo>
                    <a:pt x="5045430" y="680841"/>
                  </a:lnTo>
                  <a:lnTo>
                    <a:pt x="5075032" y="704836"/>
                  </a:lnTo>
                  <a:lnTo>
                    <a:pt x="5104343" y="729192"/>
                  </a:lnTo>
                  <a:lnTo>
                    <a:pt x="5133348" y="753903"/>
                  </a:lnTo>
                  <a:lnTo>
                    <a:pt x="5162048" y="778967"/>
                  </a:lnTo>
                  <a:lnTo>
                    <a:pt x="5190444" y="804385"/>
                  </a:lnTo>
                  <a:lnTo>
                    <a:pt x="5218520" y="830150"/>
                  </a:lnTo>
                  <a:lnTo>
                    <a:pt x="5246278" y="856253"/>
                  </a:lnTo>
                  <a:lnTo>
                    <a:pt x="5273714" y="882696"/>
                  </a:lnTo>
                  <a:lnTo>
                    <a:pt x="5300826" y="909477"/>
                  </a:lnTo>
                  <a:lnTo>
                    <a:pt x="5327606" y="936589"/>
                  </a:lnTo>
                  <a:lnTo>
                    <a:pt x="5354047" y="964023"/>
                  </a:lnTo>
                  <a:lnTo>
                    <a:pt x="5380150" y="991779"/>
                  </a:lnTo>
                  <a:lnTo>
                    <a:pt x="5405917" y="1019859"/>
                  </a:lnTo>
                  <a:lnTo>
                    <a:pt x="5431331" y="1048251"/>
                  </a:lnTo>
                  <a:lnTo>
                    <a:pt x="5456395" y="1076949"/>
                  </a:lnTo>
                  <a:lnTo>
                    <a:pt x="5481108" y="1105954"/>
                  </a:lnTo>
                  <a:lnTo>
                    <a:pt x="5505468" y="1135263"/>
                  </a:lnTo>
                  <a:lnTo>
                    <a:pt x="5529459" y="1164869"/>
                  </a:lnTo>
                  <a:lnTo>
                    <a:pt x="5553085" y="1194763"/>
                  </a:lnTo>
                  <a:lnTo>
                    <a:pt x="5576343" y="1224944"/>
                  </a:lnTo>
                  <a:lnTo>
                    <a:pt x="5599231" y="1255412"/>
                  </a:lnTo>
                  <a:lnTo>
                    <a:pt x="5621742" y="1286159"/>
                  </a:lnTo>
                  <a:lnTo>
                    <a:pt x="5643870" y="1317178"/>
                  </a:lnTo>
                  <a:lnTo>
                    <a:pt x="5665617" y="1348464"/>
                  </a:lnTo>
                  <a:lnTo>
                    <a:pt x="5686982" y="1380015"/>
                  </a:lnTo>
                  <a:lnTo>
                    <a:pt x="5707960" y="1411832"/>
                  </a:lnTo>
                  <a:lnTo>
                    <a:pt x="5728545" y="1443899"/>
                  </a:lnTo>
                  <a:lnTo>
                    <a:pt x="5748733" y="1476215"/>
                  </a:lnTo>
                  <a:lnTo>
                    <a:pt x="5768524" y="1508779"/>
                  </a:lnTo>
                  <a:lnTo>
                    <a:pt x="5787913" y="1541589"/>
                  </a:lnTo>
                  <a:lnTo>
                    <a:pt x="5806899" y="1574626"/>
                  </a:lnTo>
                  <a:lnTo>
                    <a:pt x="5825476" y="1607893"/>
                  </a:lnTo>
                  <a:lnTo>
                    <a:pt x="5843643" y="1641394"/>
                  </a:lnTo>
                  <a:lnTo>
                    <a:pt x="5861403" y="1675111"/>
                  </a:lnTo>
                  <a:lnTo>
                    <a:pt x="5878744" y="1709040"/>
                  </a:lnTo>
                  <a:lnTo>
                    <a:pt x="5895665" y="1743178"/>
                  </a:lnTo>
                  <a:lnTo>
                    <a:pt x="5912168" y="1777524"/>
                  </a:lnTo>
                  <a:lnTo>
                    <a:pt x="5928254" y="1812075"/>
                  </a:lnTo>
                  <a:lnTo>
                    <a:pt x="5943909" y="1846814"/>
                  </a:lnTo>
                  <a:lnTo>
                    <a:pt x="5959135" y="1881741"/>
                  </a:lnTo>
                  <a:lnTo>
                    <a:pt x="5973935" y="1916858"/>
                  </a:lnTo>
                  <a:lnTo>
                    <a:pt x="5988299" y="1952155"/>
                  </a:lnTo>
                  <a:lnTo>
                    <a:pt x="6002231" y="1987620"/>
                  </a:lnTo>
                  <a:lnTo>
                    <a:pt x="6015727" y="2023255"/>
                  </a:lnTo>
                  <a:lnTo>
                    <a:pt x="6028785" y="2059062"/>
                  </a:lnTo>
                  <a:lnTo>
                    <a:pt x="6041400" y="2095019"/>
                  </a:lnTo>
                  <a:lnTo>
                    <a:pt x="6053573" y="2131124"/>
                  </a:lnTo>
                  <a:lnTo>
                    <a:pt x="6065304" y="2167377"/>
                  </a:lnTo>
                  <a:lnTo>
                    <a:pt x="6076592" y="2203774"/>
                  </a:lnTo>
                  <a:lnTo>
                    <a:pt x="6087433" y="2240307"/>
                  </a:lnTo>
                  <a:lnTo>
                    <a:pt x="6097822" y="2276966"/>
                  </a:lnTo>
                  <a:lnTo>
                    <a:pt x="6107759" y="2313750"/>
                  </a:lnTo>
                  <a:lnTo>
                    <a:pt x="6117244" y="2350660"/>
                  </a:lnTo>
                  <a:lnTo>
                    <a:pt x="6126276" y="2387684"/>
                  </a:lnTo>
                  <a:lnTo>
                    <a:pt x="6134850" y="2424810"/>
                  </a:lnTo>
                  <a:lnTo>
                    <a:pt x="6142969" y="2462035"/>
                  </a:lnTo>
                  <a:lnTo>
                    <a:pt x="6150631" y="2499360"/>
                  </a:lnTo>
                  <a:lnTo>
                    <a:pt x="6157836" y="2536782"/>
                  </a:lnTo>
                  <a:lnTo>
                    <a:pt x="6164582" y="2574284"/>
                  </a:lnTo>
                  <a:lnTo>
                    <a:pt x="6170867" y="2611865"/>
                  </a:lnTo>
                  <a:lnTo>
                    <a:pt x="6176689" y="2649525"/>
                  </a:lnTo>
                  <a:lnTo>
                    <a:pt x="6182048" y="2687260"/>
                  </a:lnTo>
                  <a:lnTo>
                    <a:pt x="6186944" y="2725048"/>
                  </a:lnTo>
                  <a:lnTo>
                    <a:pt x="6191377" y="2762892"/>
                  </a:lnTo>
                  <a:lnTo>
                    <a:pt x="6195345" y="2800795"/>
                  </a:lnTo>
                  <a:lnTo>
                    <a:pt x="6198848" y="2838739"/>
                  </a:lnTo>
                  <a:lnTo>
                    <a:pt x="6201884" y="2876721"/>
                  </a:lnTo>
                  <a:lnTo>
                    <a:pt x="6204456" y="2914738"/>
                  </a:lnTo>
                  <a:lnTo>
                    <a:pt x="6206561" y="2952786"/>
                  </a:lnTo>
                  <a:lnTo>
                    <a:pt x="6208198" y="2990863"/>
                  </a:lnTo>
                  <a:lnTo>
                    <a:pt x="6209366" y="3028949"/>
                  </a:lnTo>
                  <a:lnTo>
                    <a:pt x="6210066" y="3067045"/>
                  </a:lnTo>
                  <a:lnTo>
                    <a:pt x="6210299" y="3105149"/>
                  </a:lnTo>
                  <a:lnTo>
                    <a:pt x="6210066" y="3143254"/>
                  </a:lnTo>
                  <a:lnTo>
                    <a:pt x="6209366" y="3181350"/>
                  </a:lnTo>
                  <a:lnTo>
                    <a:pt x="6208198" y="3219436"/>
                  </a:lnTo>
                  <a:lnTo>
                    <a:pt x="6206561" y="3257513"/>
                  </a:lnTo>
                  <a:lnTo>
                    <a:pt x="6204456" y="3295561"/>
                  </a:lnTo>
                  <a:lnTo>
                    <a:pt x="6201884" y="3333578"/>
                  </a:lnTo>
                  <a:lnTo>
                    <a:pt x="6198848" y="3371560"/>
                  </a:lnTo>
                  <a:lnTo>
                    <a:pt x="6195345" y="3409504"/>
                  </a:lnTo>
                  <a:lnTo>
                    <a:pt x="6191377" y="3447406"/>
                  </a:lnTo>
                  <a:lnTo>
                    <a:pt x="6186944" y="3485251"/>
                  </a:lnTo>
                  <a:lnTo>
                    <a:pt x="6182048" y="3523039"/>
                  </a:lnTo>
                  <a:lnTo>
                    <a:pt x="6176689" y="3560774"/>
                  </a:lnTo>
                  <a:lnTo>
                    <a:pt x="6170867" y="3598434"/>
                  </a:lnTo>
                  <a:lnTo>
                    <a:pt x="6164582" y="3636015"/>
                  </a:lnTo>
                  <a:lnTo>
                    <a:pt x="6157836" y="3673517"/>
                  </a:lnTo>
                  <a:lnTo>
                    <a:pt x="6150631" y="3710939"/>
                  </a:lnTo>
                  <a:lnTo>
                    <a:pt x="6142969" y="3748264"/>
                  </a:lnTo>
                  <a:lnTo>
                    <a:pt x="6134850" y="3785489"/>
                  </a:lnTo>
                  <a:lnTo>
                    <a:pt x="6126276" y="3822615"/>
                  </a:lnTo>
                  <a:lnTo>
                    <a:pt x="6117244" y="3859639"/>
                  </a:lnTo>
                  <a:lnTo>
                    <a:pt x="6107759" y="3896549"/>
                  </a:lnTo>
                  <a:lnTo>
                    <a:pt x="6097822" y="3933333"/>
                  </a:lnTo>
                  <a:lnTo>
                    <a:pt x="6087433" y="3969992"/>
                  </a:lnTo>
                  <a:lnTo>
                    <a:pt x="6076592" y="4006525"/>
                  </a:lnTo>
                  <a:lnTo>
                    <a:pt x="6065304" y="4042922"/>
                  </a:lnTo>
                  <a:lnTo>
                    <a:pt x="6053573" y="4079174"/>
                  </a:lnTo>
                  <a:lnTo>
                    <a:pt x="6041400" y="4115280"/>
                  </a:lnTo>
                  <a:lnTo>
                    <a:pt x="6028785" y="4151237"/>
                  </a:lnTo>
                  <a:lnTo>
                    <a:pt x="6015729" y="4187044"/>
                  </a:lnTo>
                  <a:lnTo>
                    <a:pt x="6002236" y="4222679"/>
                  </a:lnTo>
                  <a:lnTo>
                    <a:pt x="5988304" y="4258144"/>
                  </a:lnTo>
                  <a:lnTo>
                    <a:pt x="5973935" y="4293441"/>
                  </a:lnTo>
                  <a:lnTo>
                    <a:pt x="5959135" y="4328558"/>
                  </a:lnTo>
                  <a:lnTo>
                    <a:pt x="5943909" y="4363485"/>
                  </a:lnTo>
                  <a:lnTo>
                    <a:pt x="5928254" y="4398224"/>
                  </a:lnTo>
                  <a:lnTo>
                    <a:pt x="5912168" y="4432775"/>
                  </a:lnTo>
                  <a:lnTo>
                    <a:pt x="5895665" y="4467121"/>
                  </a:lnTo>
                  <a:lnTo>
                    <a:pt x="5878744" y="4501259"/>
                  </a:lnTo>
                  <a:lnTo>
                    <a:pt x="5861403" y="4535188"/>
                  </a:lnTo>
                  <a:lnTo>
                    <a:pt x="5843643" y="4568905"/>
                  </a:lnTo>
                  <a:lnTo>
                    <a:pt x="5825476" y="4602401"/>
                  </a:lnTo>
                  <a:lnTo>
                    <a:pt x="5806899" y="4635669"/>
                  </a:lnTo>
                  <a:lnTo>
                    <a:pt x="5787913" y="4668708"/>
                  </a:lnTo>
                  <a:lnTo>
                    <a:pt x="5768524" y="4701519"/>
                  </a:lnTo>
                  <a:lnTo>
                    <a:pt x="5748733" y="4734084"/>
                  </a:lnTo>
                  <a:lnTo>
                    <a:pt x="5728545" y="4766400"/>
                  </a:lnTo>
                  <a:lnTo>
                    <a:pt x="5707960" y="4798467"/>
                  </a:lnTo>
                  <a:lnTo>
                    <a:pt x="5686982" y="4830284"/>
                  </a:lnTo>
                  <a:lnTo>
                    <a:pt x="5665617" y="4861835"/>
                  </a:lnTo>
                  <a:lnTo>
                    <a:pt x="5643870" y="4893121"/>
                  </a:lnTo>
                  <a:lnTo>
                    <a:pt x="5621742" y="4924140"/>
                  </a:lnTo>
                  <a:lnTo>
                    <a:pt x="5599231" y="4954887"/>
                  </a:lnTo>
                  <a:lnTo>
                    <a:pt x="5576343" y="4985355"/>
                  </a:lnTo>
                  <a:lnTo>
                    <a:pt x="5553085" y="5015537"/>
                  </a:lnTo>
                  <a:lnTo>
                    <a:pt x="5529459" y="5045430"/>
                  </a:lnTo>
                  <a:lnTo>
                    <a:pt x="5505468" y="5075032"/>
                  </a:lnTo>
                  <a:lnTo>
                    <a:pt x="5481108" y="5104343"/>
                  </a:lnTo>
                  <a:lnTo>
                    <a:pt x="5456395" y="5133348"/>
                  </a:lnTo>
                  <a:lnTo>
                    <a:pt x="5431331" y="5162048"/>
                  </a:lnTo>
                  <a:lnTo>
                    <a:pt x="5405917" y="5190444"/>
                  </a:lnTo>
                  <a:lnTo>
                    <a:pt x="5380150" y="5218520"/>
                  </a:lnTo>
                  <a:lnTo>
                    <a:pt x="5354047" y="5246278"/>
                  </a:lnTo>
                  <a:lnTo>
                    <a:pt x="5327606" y="5273714"/>
                  </a:lnTo>
                  <a:lnTo>
                    <a:pt x="5300826" y="5300826"/>
                  </a:lnTo>
                  <a:lnTo>
                    <a:pt x="5273714" y="5327606"/>
                  </a:lnTo>
                  <a:lnTo>
                    <a:pt x="5246278" y="5354047"/>
                  </a:lnTo>
                  <a:lnTo>
                    <a:pt x="5218520" y="5380150"/>
                  </a:lnTo>
                  <a:lnTo>
                    <a:pt x="5190444" y="5405917"/>
                  </a:lnTo>
                  <a:lnTo>
                    <a:pt x="5162048" y="5431331"/>
                  </a:lnTo>
                  <a:lnTo>
                    <a:pt x="5133348" y="5456395"/>
                  </a:lnTo>
                  <a:lnTo>
                    <a:pt x="5104343" y="5481108"/>
                  </a:lnTo>
                  <a:lnTo>
                    <a:pt x="5075032" y="5505468"/>
                  </a:lnTo>
                  <a:lnTo>
                    <a:pt x="5045430" y="5529459"/>
                  </a:lnTo>
                  <a:lnTo>
                    <a:pt x="5015537" y="5553085"/>
                  </a:lnTo>
                  <a:lnTo>
                    <a:pt x="4985355" y="5576343"/>
                  </a:lnTo>
                  <a:lnTo>
                    <a:pt x="4954887" y="5599231"/>
                  </a:lnTo>
                  <a:lnTo>
                    <a:pt x="4924140" y="5621742"/>
                  </a:lnTo>
                  <a:lnTo>
                    <a:pt x="4893121" y="5643870"/>
                  </a:lnTo>
                  <a:lnTo>
                    <a:pt x="4861835" y="5665617"/>
                  </a:lnTo>
                  <a:lnTo>
                    <a:pt x="4830284" y="5686982"/>
                  </a:lnTo>
                  <a:lnTo>
                    <a:pt x="4798467" y="5707960"/>
                  </a:lnTo>
                  <a:lnTo>
                    <a:pt x="4766400" y="5728545"/>
                  </a:lnTo>
                  <a:lnTo>
                    <a:pt x="4734084" y="5748733"/>
                  </a:lnTo>
                  <a:lnTo>
                    <a:pt x="4701519" y="5768524"/>
                  </a:lnTo>
                  <a:lnTo>
                    <a:pt x="4668708" y="5787913"/>
                  </a:lnTo>
                  <a:lnTo>
                    <a:pt x="4635669" y="5806899"/>
                  </a:lnTo>
                  <a:lnTo>
                    <a:pt x="4602401" y="5825476"/>
                  </a:lnTo>
                  <a:lnTo>
                    <a:pt x="4568905" y="5843643"/>
                  </a:lnTo>
                  <a:lnTo>
                    <a:pt x="4535188" y="5861403"/>
                  </a:lnTo>
                  <a:lnTo>
                    <a:pt x="4501259" y="5878744"/>
                  </a:lnTo>
                  <a:lnTo>
                    <a:pt x="4467121" y="5895665"/>
                  </a:lnTo>
                  <a:lnTo>
                    <a:pt x="4432775" y="5912168"/>
                  </a:lnTo>
                  <a:lnTo>
                    <a:pt x="4398224" y="5928254"/>
                  </a:lnTo>
                  <a:lnTo>
                    <a:pt x="4363485" y="5943909"/>
                  </a:lnTo>
                  <a:lnTo>
                    <a:pt x="4328558" y="5959135"/>
                  </a:lnTo>
                  <a:lnTo>
                    <a:pt x="4293441" y="5973935"/>
                  </a:lnTo>
                  <a:lnTo>
                    <a:pt x="4258144" y="5988299"/>
                  </a:lnTo>
                  <a:lnTo>
                    <a:pt x="4222679" y="6002231"/>
                  </a:lnTo>
                  <a:lnTo>
                    <a:pt x="4187044" y="6015727"/>
                  </a:lnTo>
                  <a:lnTo>
                    <a:pt x="4151237" y="6028785"/>
                  </a:lnTo>
                  <a:lnTo>
                    <a:pt x="4115280" y="6041400"/>
                  </a:lnTo>
                  <a:lnTo>
                    <a:pt x="4079174" y="6053573"/>
                  </a:lnTo>
                  <a:lnTo>
                    <a:pt x="4042922" y="6065304"/>
                  </a:lnTo>
                  <a:lnTo>
                    <a:pt x="4006525" y="6076592"/>
                  </a:lnTo>
                  <a:lnTo>
                    <a:pt x="3969992" y="6087433"/>
                  </a:lnTo>
                  <a:lnTo>
                    <a:pt x="3933333" y="6097822"/>
                  </a:lnTo>
                  <a:lnTo>
                    <a:pt x="3896549" y="6107759"/>
                  </a:lnTo>
                  <a:lnTo>
                    <a:pt x="3859639" y="6117244"/>
                  </a:lnTo>
                  <a:lnTo>
                    <a:pt x="3822615" y="6126276"/>
                  </a:lnTo>
                  <a:lnTo>
                    <a:pt x="3785489" y="6134850"/>
                  </a:lnTo>
                  <a:lnTo>
                    <a:pt x="3748264" y="6142969"/>
                  </a:lnTo>
                  <a:lnTo>
                    <a:pt x="3710939" y="6150631"/>
                  </a:lnTo>
                  <a:lnTo>
                    <a:pt x="3673517" y="6157836"/>
                  </a:lnTo>
                  <a:lnTo>
                    <a:pt x="3636015" y="6164582"/>
                  </a:lnTo>
                  <a:lnTo>
                    <a:pt x="3598434" y="6170867"/>
                  </a:lnTo>
                  <a:lnTo>
                    <a:pt x="3560774" y="6176689"/>
                  </a:lnTo>
                  <a:lnTo>
                    <a:pt x="3523039" y="6182048"/>
                  </a:lnTo>
                  <a:lnTo>
                    <a:pt x="3485251" y="6186944"/>
                  </a:lnTo>
                  <a:lnTo>
                    <a:pt x="3447406" y="6191377"/>
                  </a:lnTo>
                  <a:lnTo>
                    <a:pt x="3409504" y="6195345"/>
                  </a:lnTo>
                  <a:lnTo>
                    <a:pt x="3371560" y="6198848"/>
                  </a:lnTo>
                  <a:lnTo>
                    <a:pt x="3333578" y="6201884"/>
                  </a:lnTo>
                  <a:lnTo>
                    <a:pt x="3295561" y="6204456"/>
                  </a:lnTo>
                  <a:lnTo>
                    <a:pt x="3257513" y="6206561"/>
                  </a:lnTo>
                  <a:lnTo>
                    <a:pt x="3219436" y="6208198"/>
                  </a:lnTo>
                  <a:lnTo>
                    <a:pt x="3181350" y="6209366"/>
                  </a:lnTo>
                  <a:lnTo>
                    <a:pt x="3143254" y="6210066"/>
                  </a:lnTo>
                  <a:lnTo>
                    <a:pt x="3105149" y="6210299"/>
                  </a:lnTo>
                  <a:close/>
                </a:path>
              </a:pathLst>
            </a:custGeom>
            <a:solidFill>
              <a:srgbClr val="F5EBE7"/>
            </a:solidFill>
          </p:spPr>
          <p:txBody>
            <a:bodyPr wrap="square" lIns="0" tIns="0" rIns="0" bIns="0" rtlCol="0"/>
            <a:lstStyle/>
            <a:p>
              <a:endParaRPr/>
            </a:p>
          </p:txBody>
        </p:sp>
        <p:sp>
          <p:nvSpPr>
            <p:cNvPr id="7" name="object 6">
              <a:extLst>
                <a:ext uri="{FF2B5EF4-FFF2-40B4-BE49-F238E27FC236}">
                  <a16:creationId xmlns:a16="http://schemas.microsoft.com/office/drawing/2014/main" id="{98F15439-34BB-4665-BB3C-468D8F162286}"/>
                </a:ext>
              </a:extLst>
            </p:cNvPr>
            <p:cNvSpPr/>
            <p:nvPr/>
          </p:nvSpPr>
          <p:spPr>
            <a:xfrm>
              <a:off x="472592" y="6714588"/>
              <a:ext cx="6026174" cy="2095499"/>
            </a:xfrm>
            <a:prstGeom prst="rect">
              <a:avLst/>
            </a:prstGeom>
            <a:blipFill>
              <a:blip r:embed="rId3"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0376244D-DC56-451A-988D-46F06150C0CB}"/>
                </a:ext>
              </a:extLst>
            </p:cNvPr>
            <p:cNvSpPr/>
            <p:nvPr/>
          </p:nvSpPr>
          <p:spPr>
            <a:xfrm>
              <a:off x="1028700" y="2057744"/>
              <a:ext cx="6762749" cy="6667490"/>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799883798"/>
      </p:ext>
    </p:extLst>
  </p:cSld>
  <p:clrMapOvr>
    <a:masterClrMapping/>
  </p:clrMapOvr>
  <p:transition spd="med">
    <p:pull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38"/>
          <p:cNvSpPr txBox="1">
            <a:spLocks noGrp="1"/>
          </p:cNvSpPr>
          <p:nvPr>
            <p:ph type="title"/>
          </p:nvPr>
        </p:nvSpPr>
        <p:spPr>
          <a:xfrm>
            <a:off x="807724" y="952283"/>
            <a:ext cx="359741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mj-lt"/>
              </a:rPr>
              <a:t>Hướng phát triển</a:t>
            </a:r>
            <a:endParaRPr dirty="0">
              <a:latin typeface="+mj-lt"/>
            </a:endParaRPr>
          </a:p>
        </p:txBody>
      </p:sp>
      <p:sp>
        <p:nvSpPr>
          <p:cNvPr id="1455" name="Google Shape;1455;p38"/>
          <p:cNvSpPr txBox="1">
            <a:spLocks noGrp="1"/>
          </p:cNvSpPr>
          <p:nvPr>
            <p:ph type="subTitle" idx="1"/>
          </p:nvPr>
        </p:nvSpPr>
        <p:spPr>
          <a:xfrm>
            <a:off x="-684016" y="1618997"/>
            <a:ext cx="6447344" cy="3746104"/>
          </a:xfrm>
          <a:prstGeom prst="rect">
            <a:avLst/>
          </a:prstGeom>
        </p:spPr>
        <p:txBody>
          <a:bodyPr spcFirstLastPara="1" wrap="square" lIns="91425" tIns="91425" rIns="91425" bIns="91425" anchor="ctr" anchorCtr="0">
            <a:noAutofit/>
          </a:bodyPr>
          <a:lstStyle/>
          <a:p>
            <a:pPr marL="1371600" lvl="3" indent="0" algn="l">
              <a:spcAft>
                <a:spcPts val="600"/>
              </a:spcAft>
              <a:buSzPts val="1300"/>
              <a:buNone/>
            </a:pPr>
            <a:r>
              <a:rPr lang="vi-VN" dirty="0">
                <a:effectLst/>
                <a:latin typeface="Times  New Roman"/>
                <a:ea typeface="Times New Roman" panose="02020603050405020304" pitchFamily="18" charset="0"/>
                <a:cs typeface="Times New Roman" panose="02020603050405020304" pitchFamily="18" charset="0"/>
              </a:rPr>
              <a:t>- Thêm các control để người dùng có thể dễ dàng thao tác hơn</a:t>
            </a:r>
            <a:endParaRPr lang="vi-VN" dirty="0">
              <a:effectLst/>
              <a:latin typeface="Arial" panose="020B0604020202020204" pitchFamily="34" charset="0"/>
              <a:ea typeface="Times New Roman" panose="02020603050405020304" pitchFamily="18" charset="0"/>
              <a:cs typeface="Times New Roman" panose="02020603050405020304" pitchFamily="18" charset="0"/>
            </a:endParaRPr>
          </a:p>
          <a:p>
            <a:pPr marL="1371600" lvl="3" indent="0" algn="l">
              <a:spcAft>
                <a:spcPts val="600"/>
              </a:spcAft>
              <a:buSzPts val="1300"/>
              <a:buNone/>
            </a:pPr>
            <a:r>
              <a:rPr lang="vi-VN" dirty="0">
                <a:effectLst/>
                <a:latin typeface="Times  New Roman"/>
                <a:ea typeface="Times New Roman" panose="02020603050405020304" pitchFamily="18" charset="0"/>
                <a:cs typeface="Times New Roman" panose="02020603050405020304" pitchFamily="18" charset="0"/>
              </a:rPr>
              <a:t>- Bổ xung và update thêm nhiều chức năng hơn như: thanh toán bằng thẻ ATM, có thể đặt hàng online.</a:t>
            </a:r>
            <a:endParaRPr lang="vi-VN" dirty="0">
              <a:effectLst/>
              <a:latin typeface="Arial" panose="020B0604020202020204" pitchFamily="34" charset="0"/>
              <a:ea typeface="Times New Roman" panose="02020603050405020304" pitchFamily="18" charset="0"/>
              <a:cs typeface="Times New Roman" panose="02020603050405020304" pitchFamily="18" charset="0"/>
            </a:endParaRPr>
          </a:p>
          <a:p>
            <a:pPr marL="1371600" lvl="3" indent="0" algn="l">
              <a:spcAft>
                <a:spcPts val="600"/>
              </a:spcAft>
              <a:buSzPts val="1300"/>
              <a:buNone/>
            </a:pPr>
            <a:r>
              <a:rPr lang="vi-VN" dirty="0">
                <a:effectLst/>
                <a:latin typeface="Times  New Roman"/>
                <a:ea typeface="Times New Roman" panose="02020603050405020304" pitchFamily="18" charset="0"/>
                <a:cs typeface="Times New Roman" panose="02020603050405020304" pitchFamily="18" charset="0"/>
              </a:rPr>
              <a:t>- Phần mềm có thể được phát triển thêm trên nền tảng wed.</a:t>
            </a:r>
            <a:endParaRPr lang="vi-VN" dirty="0">
              <a:effectLst/>
              <a:latin typeface="Arial" panose="020B0604020202020204" pitchFamily="34" charset="0"/>
              <a:ea typeface="Times New Roman" panose="02020603050405020304" pitchFamily="18" charset="0"/>
              <a:cs typeface="Times New Roman" panose="02020603050405020304" pitchFamily="18" charset="0"/>
            </a:endParaRPr>
          </a:p>
          <a:p>
            <a:pPr marL="1371600" lvl="3" indent="0" algn="l">
              <a:spcAft>
                <a:spcPts val="600"/>
              </a:spcAft>
              <a:buSzPts val="1300"/>
              <a:buNone/>
            </a:pPr>
            <a:r>
              <a:rPr lang="vi-VN" dirty="0">
                <a:effectLst/>
                <a:latin typeface="Times  New Roman"/>
                <a:ea typeface="Times New Roman" panose="02020603050405020304" pitchFamily="18" charset="0"/>
                <a:cs typeface="Times New Roman" panose="02020603050405020304" pitchFamily="18" charset="0"/>
              </a:rPr>
              <a:t>- Các tài liệu liên quan sẽ được rà soát bổ xung để đầy đủ hơn.</a:t>
            </a:r>
          </a:p>
          <a:p>
            <a:pPr marL="1371600" lvl="3" indent="0" algn="l">
              <a:spcAft>
                <a:spcPts val="600"/>
              </a:spcAft>
              <a:buSzPts val="1300"/>
              <a:buNone/>
            </a:pPr>
            <a:r>
              <a:rPr lang="vi-VN" dirty="0">
                <a:effectLst/>
                <a:latin typeface="Times  New Roman"/>
                <a:ea typeface="Times New Roman" panose="02020603050405020304" pitchFamily="18" charset="0"/>
                <a:cs typeface="Times New Roman" panose="02020603050405020304" pitchFamily="18" charset="0"/>
              </a:rPr>
              <a:t>- Nhóm sẽ chỉnh sửa thiết kế lại giao diện </a:t>
            </a:r>
            <a:endParaRPr lang="vi-VN" dirty="0">
              <a:effectLst/>
              <a:latin typeface="Arial" panose="020B0604020202020204" pitchFamily="34" charset="0"/>
              <a:ea typeface="Times New Roman" panose="02020603050405020304" pitchFamily="18" charset="0"/>
              <a:cs typeface="Times New Roman" panose="02020603050405020304" pitchFamily="18" charset="0"/>
            </a:endParaRPr>
          </a:p>
          <a:p>
            <a:pPr marL="1371600" lvl="3" indent="0" algn="l">
              <a:spcAft>
                <a:spcPts val="600"/>
              </a:spcAft>
              <a:buSzPts val="1300"/>
              <a:buNone/>
            </a:pPr>
            <a:endParaRPr lang="vi-VN" sz="1500" dirty="0">
              <a:effectLst/>
              <a:latin typeface="Arial" panose="020B0604020202020204" pitchFamily="34" charset="0"/>
              <a:ea typeface="Times New Roman" panose="02020603050405020304" pitchFamily="18" charset="0"/>
              <a:cs typeface="Times New Roman" panose="02020603050405020304" pitchFamily="18" charset="0"/>
            </a:endParaRPr>
          </a:p>
          <a:p>
            <a:pPr marL="1600200" lvl="3" indent="-228600">
              <a:lnSpc>
                <a:spcPct val="150000"/>
              </a:lnSpc>
              <a:spcAft>
                <a:spcPts val="600"/>
              </a:spcAft>
              <a:buSzPts val="1300"/>
              <a:buFont typeface="Times New Roman" panose="02020603050405020304" pitchFamily="18" charset="0"/>
              <a:buChar char="-"/>
            </a:pPr>
            <a:endParaRPr lang="vi-VN" sz="1800" dirty="0">
              <a:effectLst/>
              <a:latin typeface="+mj-lt"/>
              <a:ea typeface="Times New Roman" panose="02020603050405020304" pitchFamily="18" charset="0"/>
              <a:cs typeface="Times New Roman" panose="02020603050405020304" pitchFamily="18" charset="0"/>
            </a:endParaRPr>
          </a:p>
        </p:txBody>
      </p:sp>
      <p:grpSp>
        <p:nvGrpSpPr>
          <p:cNvPr id="9" name="object 4">
            <a:extLst>
              <a:ext uri="{FF2B5EF4-FFF2-40B4-BE49-F238E27FC236}">
                <a16:creationId xmlns:a16="http://schemas.microsoft.com/office/drawing/2014/main" id="{4AE9EA3F-D629-4E53-BAC0-FCB30C257DD5}"/>
              </a:ext>
            </a:extLst>
          </p:cNvPr>
          <p:cNvGrpSpPr/>
          <p:nvPr/>
        </p:nvGrpSpPr>
        <p:grpSpPr>
          <a:xfrm>
            <a:off x="5709934" y="1802102"/>
            <a:ext cx="2710600" cy="2262413"/>
            <a:chOff x="10146456" y="2638150"/>
            <a:chExt cx="7934325" cy="6622415"/>
          </a:xfrm>
        </p:grpSpPr>
        <p:sp>
          <p:nvSpPr>
            <p:cNvPr id="10" name="object 5">
              <a:extLst>
                <a:ext uri="{FF2B5EF4-FFF2-40B4-BE49-F238E27FC236}">
                  <a16:creationId xmlns:a16="http://schemas.microsoft.com/office/drawing/2014/main" id="{51DCF625-E4EB-4DC5-814E-CD22C34EAF2E}"/>
                </a:ext>
              </a:extLst>
            </p:cNvPr>
            <p:cNvSpPr/>
            <p:nvPr/>
          </p:nvSpPr>
          <p:spPr>
            <a:xfrm>
              <a:off x="11869704" y="2638150"/>
              <a:ext cx="6210300" cy="6210300"/>
            </a:xfrm>
            <a:custGeom>
              <a:avLst/>
              <a:gdLst/>
              <a:ahLst/>
              <a:cxnLst/>
              <a:rect l="l" t="t" r="r" b="b"/>
              <a:pathLst>
                <a:path w="6210300" h="6210300">
                  <a:moveTo>
                    <a:pt x="3105149" y="6210299"/>
                  </a:moveTo>
                  <a:lnTo>
                    <a:pt x="3067045" y="6210066"/>
                  </a:lnTo>
                  <a:lnTo>
                    <a:pt x="3028949" y="6209366"/>
                  </a:lnTo>
                  <a:lnTo>
                    <a:pt x="2990863" y="6208198"/>
                  </a:lnTo>
                  <a:lnTo>
                    <a:pt x="2952786" y="6206561"/>
                  </a:lnTo>
                  <a:lnTo>
                    <a:pt x="2914738" y="6204456"/>
                  </a:lnTo>
                  <a:lnTo>
                    <a:pt x="2876721" y="6201884"/>
                  </a:lnTo>
                  <a:lnTo>
                    <a:pt x="2838739" y="6198848"/>
                  </a:lnTo>
                  <a:lnTo>
                    <a:pt x="2800795" y="6195345"/>
                  </a:lnTo>
                  <a:lnTo>
                    <a:pt x="2762892" y="6191377"/>
                  </a:lnTo>
                  <a:lnTo>
                    <a:pt x="2725048" y="6186944"/>
                  </a:lnTo>
                  <a:lnTo>
                    <a:pt x="2687260" y="6182048"/>
                  </a:lnTo>
                  <a:lnTo>
                    <a:pt x="2649525" y="6176689"/>
                  </a:lnTo>
                  <a:lnTo>
                    <a:pt x="2611865" y="6170867"/>
                  </a:lnTo>
                  <a:lnTo>
                    <a:pt x="2574284" y="6164582"/>
                  </a:lnTo>
                  <a:lnTo>
                    <a:pt x="2536782" y="6157836"/>
                  </a:lnTo>
                  <a:lnTo>
                    <a:pt x="2499360" y="6150631"/>
                  </a:lnTo>
                  <a:lnTo>
                    <a:pt x="2462035" y="6142969"/>
                  </a:lnTo>
                  <a:lnTo>
                    <a:pt x="2424810" y="6134850"/>
                  </a:lnTo>
                  <a:lnTo>
                    <a:pt x="2387684" y="6126276"/>
                  </a:lnTo>
                  <a:lnTo>
                    <a:pt x="2350660" y="6117244"/>
                  </a:lnTo>
                  <a:lnTo>
                    <a:pt x="2313750" y="6107759"/>
                  </a:lnTo>
                  <a:lnTo>
                    <a:pt x="2276966" y="6097822"/>
                  </a:lnTo>
                  <a:lnTo>
                    <a:pt x="2240307" y="6087433"/>
                  </a:lnTo>
                  <a:lnTo>
                    <a:pt x="2203774" y="6076592"/>
                  </a:lnTo>
                  <a:lnTo>
                    <a:pt x="2167377" y="6065304"/>
                  </a:lnTo>
                  <a:lnTo>
                    <a:pt x="2131124" y="6053573"/>
                  </a:lnTo>
                  <a:lnTo>
                    <a:pt x="2095019" y="6041400"/>
                  </a:lnTo>
                  <a:lnTo>
                    <a:pt x="2059062" y="6028785"/>
                  </a:lnTo>
                  <a:lnTo>
                    <a:pt x="2023255" y="6015729"/>
                  </a:lnTo>
                  <a:lnTo>
                    <a:pt x="1987620" y="6002236"/>
                  </a:lnTo>
                  <a:lnTo>
                    <a:pt x="1952155" y="5988304"/>
                  </a:lnTo>
                  <a:lnTo>
                    <a:pt x="1916858" y="5973935"/>
                  </a:lnTo>
                  <a:lnTo>
                    <a:pt x="1881741" y="5959135"/>
                  </a:lnTo>
                  <a:lnTo>
                    <a:pt x="1846814" y="5943909"/>
                  </a:lnTo>
                  <a:lnTo>
                    <a:pt x="1812075" y="5928254"/>
                  </a:lnTo>
                  <a:lnTo>
                    <a:pt x="1777524" y="5912168"/>
                  </a:lnTo>
                  <a:lnTo>
                    <a:pt x="1743178" y="5895665"/>
                  </a:lnTo>
                  <a:lnTo>
                    <a:pt x="1709040" y="5878744"/>
                  </a:lnTo>
                  <a:lnTo>
                    <a:pt x="1675111" y="5861403"/>
                  </a:lnTo>
                  <a:lnTo>
                    <a:pt x="1641394" y="5843643"/>
                  </a:lnTo>
                  <a:lnTo>
                    <a:pt x="1607893" y="5825476"/>
                  </a:lnTo>
                  <a:lnTo>
                    <a:pt x="1574626" y="5806899"/>
                  </a:lnTo>
                  <a:lnTo>
                    <a:pt x="1541589" y="5787913"/>
                  </a:lnTo>
                  <a:lnTo>
                    <a:pt x="1508779" y="5768524"/>
                  </a:lnTo>
                  <a:lnTo>
                    <a:pt x="1476215" y="5748733"/>
                  </a:lnTo>
                  <a:lnTo>
                    <a:pt x="1443899" y="5728545"/>
                  </a:lnTo>
                  <a:lnTo>
                    <a:pt x="1411832" y="5707960"/>
                  </a:lnTo>
                  <a:lnTo>
                    <a:pt x="1380015" y="5686982"/>
                  </a:lnTo>
                  <a:lnTo>
                    <a:pt x="1348464" y="5665617"/>
                  </a:lnTo>
                  <a:lnTo>
                    <a:pt x="1317178" y="5643870"/>
                  </a:lnTo>
                  <a:lnTo>
                    <a:pt x="1286159" y="5621742"/>
                  </a:lnTo>
                  <a:lnTo>
                    <a:pt x="1255412" y="5599231"/>
                  </a:lnTo>
                  <a:lnTo>
                    <a:pt x="1224944" y="5576343"/>
                  </a:lnTo>
                  <a:lnTo>
                    <a:pt x="1194763" y="5553085"/>
                  </a:lnTo>
                  <a:lnTo>
                    <a:pt x="1164869" y="5529459"/>
                  </a:lnTo>
                  <a:lnTo>
                    <a:pt x="1135263" y="5505468"/>
                  </a:lnTo>
                  <a:lnTo>
                    <a:pt x="1105954" y="5481108"/>
                  </a:lnTo>
                  <a:lnTo>
                    <a:pt x="1076949" y="5456395"/>
                  </a:lnTo>
                  <a:lnTo>
                    <a:pt x="1048251" y="5431331"/>
                  </a:lnTo>
                  <a:lnTo>
                    <a:pt x="1019859" y="5405917"/>
                  </a:lnTo>
                  <a:lnTo>
                    <a:pt x="991779" y="5380150"/>
                  </a:lnTo>
                  <a:lnTo>
                    <a:pt x="964023" y="5354047"/>
                  </a:lnTo>
                  <a:lnTo>
                    <a:pt x="936589" y="5327606"/>
                  </a:lnTo>
                  <a:lnTo>
                    <a:pt x="909477" y="5300826"/>
                  </a:lnTo>
                  <a:lnTo>
                    <a:pt x="882696" y="5273714"/>
                  </a:lnTo>
                  <a:lnTo>
                    <a:pt x="856253" y="5246278"/>
                  </a:lnTo>
                  <a:lnTo>
                    <a:pt x="830150" y="5218520"/>
                  </a:lnTo>
                  <a:lnTo>
                    <a:pt x="804385" y="5190444"/>
                  </a:lnTo>
                  <a:lnTo>
                    <a:pt x="778967" y="5162048"/>
                  </a:lnTo>
                  <a:lnTo>
                    <a:pt x="753903" y="5133348"/>
                  </a:lnTo>
                  <a:lnTo>
                    <a:pt x="729192" y="5104343"/>
                  </a:lnTo>
                  <a:lnTo>
                    <a:pt x="704836" y="5075032"/>
                  </a:lnTo>
                  <a:lnTo>
                    <a:pt x="680841" y="5045430"/>
                  </a:lnTo>
                  <a:lnTo>
                    <a:pt x="657216" y="5015537"/>
                  </a:lnTo>
                  <a:lnTo>
                    <a:pt x="633958" y="4985355"/>
                  </a:lnTo>
                  <a:lnTo>
                    <a:pt x="611069" y="4954887"/>
                  </a:lnTo>
                  <a:lnTo>
                    <a:pt x="588556" y="4924140"/>
                  </a:lnTo>
                  <a:lnTo>
                    <a:pt x="566426" y="4893121"/>
                  </a:lnTo>
                  <a:lnTo>
                    <a:pt x="544678" y="4861835"/>
                  </a:lnTo>
                  <a:lnTo>
                    <a:pt x="523312" y="4830284"/>
                  </a:lnTo>
                  <a:lnTo>
                    <a:pt x="502334" y="4798467"/>
                  </a:lnTo>
                  <a:lnTo>
                    <a:pt x="481752" y="4766400"/>
                  </a:lnTo>
                  <a:lnTo>
                    <a:pt x="461565" y="4734084"/>
                  </a:lnTo>
                  <a:lnTo>
                    <a:pt x="441773" y="4701519"/>
                  </a:lnTo>
                  <a:lnTo>
                    <a:pt x="422382" y="4668708"/>
                  </a:lnTo>
                  <a:lnTo>
                    <a:pt x="403399" y="4635669"/>
                  </a:lnTo>
                  <a:lnTo>
                    <a:pt x="384822" y="4602401"/>
                  </a:lnTo>
                  <a:lnTo>
                    <a:pt x="366652" y="4568905"/>
                  </a:lnTo>
                  <a:lnTo>
                    <a:pt x="348894" y="4535188"/>
                  </a:lnTo>
                  <a:lnTo>
                    <a:pt x="331554" y="4501259"/>
                  </a:lnTo>
                  <a:lnTo>
                    <a:pt x="314632" y="4467121"/>
                  </a:lnTo>
                  <a:lnTo>
                    <a:pt x="298127" y="4432775"/>
                  </a:lnTo>
                  <a:lnTo>
                    <a:pt x="282046" y="4398224"/>
                  </a:lnTo>
                  <a:lnTo>
                    <a:pt x="266391" y="4363485"/>
                  </a:lnTo>
                  <a:lnTo>
                    <a:pt x="251164" y="4328558"/>
                  </a:lnTo>
                  <a:lnTo>
                    <a:pt x="236365" y="4293441"/>
                  </a:lnTo>
                  <a:lnTo>
                    <a:pt x="221998" y="4258144"/>
                  </a:lnTo>
                  <a:lnTo>
                    <a:pt x="208067" y="4222679"/>
                  </a:lnTo>
                  <a:lnTo>
                    <a:pt x="194572" y="4187044"/>
                  </a:lnTo>
                  <a:lnTo>
                    <a:pt x="181514" y="4151237"/>
                  </a:lnTo>
                  <a:lnTo>
                    <a:pt x="168896" y="4115280"/>
                  </a:lnTo>
                  <a:lnTo>
                    <a:pt x="156722" y="4079174"/>
                  </a:lnTo>
                  <a:lnTo>
                    <a:pt x="144992" y="4042922"/>
                  </a:lnTo>
                  <a:lnTo>
                    <a:pt x="133706" y="4006525"/>
                  </a:lnTo>
                  <a:lnTo>
                    <a:pt x="122868" y="3969992"/>
                  </a:lnTo>
                  <a:lnTo>
                    <a:pt x="112480" y="3933333"/>
                  </a:lnTo>
                  <a:lnTo>
                    <a:pt x="102543" y="3896549"/>
                  </a:lnTo>
                  <a:lnTo>
                    <a:pt x="93057" y="3859639"/>
                  </a:lnTo>
                  <a:lnTo>
                    <a:pt x="84024" y="3822615"/>
                  </a:lnTo>
                  <a:lnTo>
                    <a:pt x="75448" y="3785489"/>
                  </a:lnTo>
                  <a:lnTo>
                    <a:pt x="67328" y="3748264"/>
                  </a:lnTo>
                  <a:lnTo>
                    <a:pt x="59664" y="3710939"/>
                  </a:lnTo>
                  <a:lnTo>
                    <a:pt x="52459" y="3673517"/>
                  </a:lnTo>
                  <a:lnTo>
                    <a:pt x="45714" y="3636015"/>
                  </a:lnTo>
                  <a:lnTo>
                    <a:pt x="39431" y="3598434"/>
                  </a:lnTo>
                  <a:lnTo>
                    <a:pt x="33608" y="3560774"/>
                  </a:lnTo>
                  <a:lnTo>
                    <a:pt x="28248" y="3523039"/>
                  </a:lnTo>
                  <a:lnTo>
                    <a:pt x="23352" y="3485251"/>
                  </a:lnTo>
                  <a:lnTo>
                    <a:pt x="18920" y="3447406"/>
                  </a:lnTo>
                  <a:lnTo>
                    <a:pt x="14952" y="3409504"/>
                  </a:lnTo>
                  <a:lnTo>
                    <a:pt x="11449" y="3371560"/>
                  </a:lnTo>
                  <a:lnTo>
                    <a:pt x="8413" y="3333578"/>
                  </a:lnTo>
                  <a:lnTo>
                    <a:pt x="5843" y="3295561"/>
                  </a:lnTo>
                  <a:lnTo>
                    <a:pt x="3740" y="3257513"/>
                  </a:lnTo>
                  <a:lnTo>
                    <a:pt x="2103" y="3219436"/>
                  </a:lnTo>
                  <a:lnTo>
                    <a:pt x="935" y="3181350"/>
                  </a:lnTo>
                  <a:lnTo>
                    <a:pt x="233" y="3143254"/>
                  </a:lnTo>
                  <a:lnTo>
                    <a:pt x="0" y="3105149"/>
                  </a:lnTo>
                  <a:lnTo>
                    <a:pt x="233" y="3067045"/>
                  </a:lnTo>
                  <a:lnTo>
                    <a:pt x="935" y="3028949"/>
                  </a:lnTo>
                  <a:lnTo>
                    <a:pt x="2103" y="2990863"/>
                  </a:lnTo>
                  <a:lnTo>
                    <a:pt x="3740" y="2952786"/>
                  </a:lnTo>
                  <a:lnTo>
                    <a:pt x="5843" y="2914738"/>
                  </a:lnTo>
                  <a:lnTo>
                    <a:pt x="8413" y="2876721"/>
                  </a:lnTo>
                  <a:lnTo>
                    <a:pt x="11449" y="2838739"/>
                  </a:lnTo>
                  <a:lnTo>
                    <a:pt x="14952" y="2800795"/>
                  </a:lnTo>
                  <a:lnTo>
                    <a:pt x="18920" y="2762892"/>
                  </a:lnTo>
                  <a:lnTo>
                    <a:pt x="23352" y="2725048"/>
                  </a:lnTo>
                  <a:lnTo>
                    <a:pt x="28248" y="2687260"/>
                  </a:lnTo>
                  <a:lnTo>
                    <a:pt x="33608" y="2649525"/>
                  </a:lnTo>
                  <a:lnTo>
                    <a:pt x="39431" y="2611865"/>
                  </a:lnTo>
                  <a:lnTo>
                    <a:pt x="45714" y="2574284"/>
                  </a:lnTo>
                  <a:lnTo>
                    <a:pt x="52459" y="2536782"/>
                  </a:lnTo>
                  <a:lnTo>
                    <a:pt x="59664" y="2499360"/>
                  </a:lnTo>
                  <a:lnTo>
                    <a:pt x="67328" y="2462035"/>
                  </a:lnTo>
                  <a:lnTo>
                    <a:pt x="75448" y="2424810"/>
                  </a:lnTo>
                  <a:lnTo>
                    <a:pt x="84024" y="2387684"/>
                  </a:lnTo>
                  <a:lnTo>
                    <a:pt x="93057" y="2350660"/>
                  </a:lnTo>
                  <a:lnTo>
                    <a:pt x="102543" y="2313750"/>
                  </a:lnTo>
                  <a:lnTo>
                    <a:pt x="112480" y="2276966"/>
                  </a:lnTo>
                  <a:lnTo>
                    <a:pt x="122868" y="2240307"/>
                  </a:lnTo>
                  <a:lnTo>
                    <a:pt x="133706" y="2203774"/>
                  </a:lnTo>
                  <a:lnTo>
                    <a:pt x="144992" y="2167377"/>
                  </a:lnTo>
                  <a:lnTo>
                    <a:pt x="156722" y="2131124"/>
                  </a:lnTo>
                  <a:lnTo>
                    <a:pt x="168896" y="2095019"/>
                  </a:lnTo>
                  <a:lnTo>
                    <a:pt x="181514" y="2059062"/>
                  </a:lnTo>
                  <a:lnTo>
                    <a:pt x="194572" y="2023255"/>
                  </a:lnTo>
                  <a:lnTo>
                    <a:pt x="208067" y="1987620"/>
                  </a:lnTo>
                  <a:lnTo>
                    <a:pt x="221998" y="1952155"/>
                  </a:lnTo>
                  <a:lnTo>
                    <a:pt x="236365" y="1916858"/>
                  </a:lnTo>
                  <a:lnTo>
                    <a:pt x="251164" y="1881741"/>
                  </a:lnTo>
                  <a:lnTo>
                    <a:pt x="266391" y="1846814"/>
                  </a:lnTo>
                  <a:lnTo>
                    <a:pt x="282046" y="1812075"/>
                  </a:lnTo>
                  <a:lnTo>
                    <a:pt x="298127" y="1777524"/>
                  </a:lnTo>
                  <a:lnTo>
                    <a:pt x="314632" y="1743178"/>
                  </a:lnTo>
                  <a:lnTo>
                    <a:pt x="331554" y="1709040"/>
                  </a:lnTo>
                  <a:lnTo>
                    <a:pt x="348894" y="1675111"/>
                  </a:lnTo>
                  <a:lnTo>
                    <a:pt x="366652" y="1641394"/>
                  </a:lnTo>
                  <a:lnTo>
                    <a:pt x="384822" y="1607893"/>
                  </a:lnTo>
                  <a:lnTo>
                    <a:pt x="403399" y="1574626"/>
                  </a:lnTo>
                  <a:lnTo>
                    <a:pt x="422382" y="1541589"/>
                  </a:lnTo>
                  <a:lnTo>
                    <a:pt x="441773" y="1508779"/>
                  </a:lnTo>
                  <a:lnTo>
                    <a:pt x="461565" y="1476215"/>
                  </a:lnTo>
                  <a:lnTo>
                    <a:pt x="481752" y="1443899"/>
                  </a:lnTo>
                  <a:lnTo>
                    <a:pt x="502334" y="1411832"/>
                  </a:lnTo>
                  <a:lnTo>
                    <a:pt x="523312" y="1380015"/>
                  </a:lnTo>
                  <a:lnTo>
                    <a:pt x="544678" y="1348464"/>
                  </a:lnTo>
                  <a:lnTo>
                    <a:pt x="566426" y="1317178"/>
                  </a:lnTo>
                  <a:lnTo>
                    <a:pt x="588556" y="1286159"/>
                  </a:lnTo>
                  <a:lnTo>
                    <a:pt x="611069" y="1255412"/>
                  </a:lnTo>
                  <a:lnTo>
                    <a:pt x="633958" y="1224944"/>
                  </a:lnTo>
                  <a:lnTo>
                    <a:pt x="657216" y="1194763"/>
                  </a:lnTo>
                  <a:lnTo>
                    <a:pt x="680841" y="1164869"/>
                  </a:lnTo>
                  <a:lnTo>
                    <a:pt x="704836" y="1135263"/>
                  </a:lnTo>
                  <a:lnTo>
                    <a:pt x="729192" y="1105954"/>
                  </a:lnTo>
                  <a:lnTo>
                    <a:pt x="753903" y="1076949"/>
                  </a:lnTo>
                  <a:lnTo>
                    <a:pt x="778967" y="1048251"/>
                  </a:lnTo>
                  <a:lnTo>
                    <a:pt x="804385" y="1019859"/>
                  </a:lnTo>
                  <a:lnTo>
                    <a:pt x="830150" y="991779"/>
                  </a:lnTo>
                  <a:lnTo>
                    <a:pt x="856253" y="964023"/>
                  </a:lnTo>
                  <a:lnTo>
                    <a:pt x="882696" y="936589"/>
                  </a:lnTo>
                  <a:lnTo>
                    <a:pt x="909477" y="909477"/>
                  </a:lnTo>
                  <a:lnTo>
                    <a:pt x="936589" y="882696"/>
                  </a:lnTo>
                  <a:lnTo>
                    <a:pt x="964023" y="856253"/>
                  </a:lnTo>
                  <a:lnTo>
                    <a:pt x="991779" y="830150"/>
                  </a:lnTo>
                  <a:lnTo>
                    <a:pt x="1019859" y="804385"/>
                  </a:lnTo>
                  <a:lnTo>
                    <a:pt x="1048251" y="778967"/>
                  </a:lnTo>
                  <a:lnTo>
                    <a:pt x="1076949" y="753903"/>
                  </a:lnTo>
                  <a:lnTo>
                    <a:pt x="1105954" y="729192"/>
                  </a:lnTo>
                  <a:lnTo>
                    <a:pt x="1135263" y="704836"/>
                  </a:lnTo>
                  <a:lnTo>
                    <a:pt x="1164869" y="680841"/>
                  </a:lnTo>
                  <a:lnTo>
                    <a:pt x="1194763" y="657216"/>
                  </a:lnTo>
                  <a:lnTo>
                    <a:pt x="1224944" y="633958"/>
                  </a:lnTo>
                  <a:lnTo>
                    <a:pt x="1255412" y="611069"/>
                  </a:lnTo>
                  <a:lnTo>
                    <a:pt x="1286159" y="588556"/>
                  </a:lnTo>
                  <a:lnTo>
                    <a:pt x="1317178" y="566426"/>
                  </a:lnTo>
                  <a:lnTo>
                    <a:pt x="1348464" y="544678"/>
                  </a:lnTo>
                  <a:lnTo>
                    <a:pt x="1380015" y="523312"/>
                  </a:lnTo>
                  <a:lnTo>
                    <a:pt x="1411832" y="502334"/>
                  </a:lnTo>
                  <a:lnTo>
                    <a:pt x="1443899" y="481752"/>
                  </a:lnTo>
                  <a:lnTo>
                    <a:pt x="1476215" y="461565"/>
                  </a:lnTo>
                  <a:lnTo>
                    <a:pt x="1508779" y="441773"/>
                  </a:lnTo>
                  <a:lnTo>
                    <a:pt x="1541589" y="422382"/>
                  </a:lnTo>
                  <a:lnTo>
                    <a:pt x="1574626" y="403399"/>
                  </a:lnTo>
                  <a:lnTo>
                    <a:pt x="1607893" y="384822"/>
                  </a:lnTo>
                  <a:lnTo>
                    <a:pt x="1641394" y="366652"/>
                  </a:lnTo>
                  <a:lnTo>
                    <a:pt x="1675111" y="348894"/>
                  </a:lnTo>
                  <a:lnTo>
                    <a:pt x="1709040" y="331554"/>
                  </a:lnTo>
                  <a:lnTo>
                    <a:pt x="1743178" y="314632"/>
                  </a:lnTo>
                  <a:lnTo>
                    <a:pt x="1777524" y="298127"/>
                  </a:lnTo>
                  <a:lnTo>
                    <a:pt x="1812075" y="282046"/>
                  </a:lnTo>
                  <a:lnTo>
                    <a:pt x="1846814" y="266391"/>
                  </a:lnTo>
                  <a:lnTo>
                    <a:pt x="1881741" y="251164"/>
                  </a:lnTo>
                  <a:lnTo>
                    <a:pt x="1916858" y="236365"/>
                  </a:lnTo>
                  <a:lnTo>
                    <a:pt x="1952155" y="221998"/>
                  </a:lnTo>
                  <a:lnTo>
                    <a:pt x="1987620" y="208067"/>
                  </a:lnTo>
                  <a:lnTo>
                    <a:pt x="2023255" y="194572"/>
                  </a:lnTo>
                  <a:lnTo>
                    <a:pt x="2059062" y="181514"/>
                  </a:lnTo>
                  <a:lnTo>
                    <a:pt x="2095019" y="168896"/>
                  </a:lnTo>
                  <a:lnTo>
                    <a:pt x="2131124" y="156722"/>
                  </a:lnTo>
                  <a:lnTo>
                    <a:pt x="2167377" y="144992"/>
                  </a:lnTo>
                  <a:lnTo>
                    <a:pt x="2203774" y="133706"/>
                  </a:lnTo>
                  <a:lnTo>
                    <a:pt x="2240307" y="122868"/>
                  </a:lnTo>
                  <a:lnTo>
                    <a:pt x="2276966" y="112480"/>
                  </a:lnTo>
                  <a:lnTo>
                    <a:pt x="2313750" y="102543"/>
                  </a:lnTo>
                  <a:lnTo>
                    <a:pt x="2350660" y="93057"/>
                  </a:lnTo>
                  <a:lnTo>
                    <a:pt x="2387684" y="84024"/>
                  </a:lnTo>
                  <a:lnTo>
                    <a:pt x="2424810" y="75448"/>
                  </a:lnTo>
                  <a:lnTo>
                    <a:pt x="2462035" y="67328"/>
                  </a:lnTo>
                  <a:lnTo>
                    <a:pt x="2499360" y="59664"/>
                  </a:lnTo>
                  <a:lnTo>
                    <a:pt x="2536782" y="52459"/>
                  </a:lnTo>
                  <a:lnTo>
                    <a:pt x="2574284" y="45714"/>
                  </a:lnTo>
                  <a:lnTo>
                    <a:pt x="2611865" y="39431"/>
                  </a:lnTo>
                  <a:lnTo>
                    <a:pt x="2649525" y="33608"/>
                  </a:lnTo>
                  <a:lnTo>
                    <a:pt x="2687260" y="28248"/>
                  </a:lnTo>
                  <a:lnTo>
                    <a:pt x="2725048" y="23352"/>
                  </a:lnTo>
                  <a:lnTo>
                    <a:pt x="2762892" y="18920"/>
                  </a:lnTo>
                  <a:lnTo>
                    <a:pt x="2800795" y="14952"/>
                  </a:lnTo>
                  <a:lnTo>
                    <a:pt x="2838739" y="11449"/>
                  </a:lnTo>
                  <a:lnTo>
                    <a:pt x="2876721" y="8413"/>
                  </a:lnTo>
                  <a:lnTo>
                    <a:pt x="2914738" y="5843"/>
                  </a:lnTo>
                  <a:lnTo>
                    <a:pt x="2952786" y="3740"/>
                  </a:lnTo>
                  <a:lnTo>
                    <a:pt x="2990863" y="2103"/>
                  </a:lnTo>
                  <a:lnTo>
                    <a:pt x="3028949" y="935"/>
                  </a:lnTo>
                  <a:lnTo>
                    <a:pt x="3067045" y="233"/>
                  </a:lnTo>
                  <a:lnTo>
                    <a:pt x="3105149" y="0"/>
                  </a:lnTo>
                  <a:lnTo>
                    <a:pt x="3143254" y="233"/>
                  </a:lnTo>
                  <a:lnTo>
                    <a:pt x="3181350" y="935"/>
                  </a:lnTo>
                  <a:lnTo>
                    <a:pt x="3219436" y="2103"/>
                  </a:lnTo>
                  <a:lnTo>
                    <a:pt x="3257513" y="3740"/>
                  </a:lnTo>
                  <a:lnTo>
                    <a:pt x="3295561" y="5843"/>
                  </a:lnTo>
                  <a:lnTo>
                    <a:pt x="3333578" y="8413"/>
                  </a:lnTo>
                  <a:lnTo>
                    <a:pt x="3371560" y="11449"/>
                  </a:lnTo>
                  <a:lnTo>
                    <a:pt x="3409504" y="14952"/>
                  </a:lnTo>
                  <a:lnTo>
                    <a:pt x="3447406" y="18920"/>
                  </a:lnTo>
                  <a:lnTo>
                    <a:pt x="3485251" y="23352"/>
                  </a:lnTo>
                  <a:lnTo>
                    <a:pt x="3523039" y="28248"/>
                  </a:lnTo>
                  <a:lnTo>
                    <a:pt x="3560774" y="33608"/>
                  </a:lnTo>
                  <a:lnTo>
                    <a:pt x="3598434" y="39431"/>
                  </a:lnTo>
                  <a:lnTo>
                    <a:pt x="3636015" y="45714"/>
                  </a:lnTo>
                  <a:lnTo>
                    <a:pt x="3673517" y="52459"/>
                  </a:lnTo>
                  <a:lnTo>
                    <a:pt x="3710939" y="59664"/>
                  </a:lnTo>
                  <a:lnTo>
                    <a:pt x="3748264" y="67328"/>
                  </a:lnTo>
                  <a:lnTo>
                    <a:pt x="3785489" y="75448"/>
                  </a:lnTo>
                  <a:lnTo>
                    <a:pt x="3822615" y="84024"/>
                  </a:lnTo>
                  <a:lnTo>
                    <a:pt x="3859639" y="93057"/>
                  </a:lnTo>
                  <a:lnTo>
                    <a:pt x="3896549" y="102543"/>
                  </a:lnTo>
                  <a:lnTo>
                    <a:pt x="3933333" y="112480"/>
                  </a:lnTo>
                  <a:lnTo>
                    <a:pt x="3969992" y="122868"/>
                  </a:lnTo>
                  <a:lnTo>
                    <a:pt x="4006525" y="133706"/>
                  </a:lnTo>
                  <a:lnTo>
                    <a:pt x="4042922" y="144992"/>
                  </a:lnTo>
                  <a:lnTo>
                    <a:pt x="4079174" y="156722"/>
                  </a:lnTo>
                  <a:lnTo>
                    <a:pt x="4115280" y="168896"/>
                  </a:lnTo>
                  <a:lnTo>
                    <a:pt x="4151237" y="181514"/>
                  </a:lnTo>
                  <a:lnTo>
                    <a:pt x="4187044" y="194572"/>
                  </a:lnTo>
                  <a:lnTo>
                    <a:pt x="4222679" y="208067"/>
                  </a:lnTo>
                  <a:lnTo>
                    <a:pt x="4258144" y="221998"/>
                  </a:lnTo>
                  <a:lnTo>
                    <a:pt x="4293441" y="236365"/>
                  </a:lnTo>
                  <a:lnTo>
                    <a:pt x="4328558" y="251164"/>
                  </a:lnTo>
                  <a:lnTo>
                    <a:pt x="4363485" y="266391"/>
                  </a:lnTo>
                  <a:lnTo>
                    <a:pt x="4398224" y="282046"/>
                  </a:lnTo>
                  <a:lnTo>
                    <a:pt x="4432775" y="298127"/>
                  </a:lnTo>
                  <a:lnTo>
                    <a:pt x="4467121" y="314632"/>
                  </a:lnTo>
                  <a:lnTo>
                    <a:pt x="4501259" y="331554"/>
                  </a:lnTo>
                  <a:lnTo>
                    <a:pt x="4535188" y="348894"/>
                  </a:lnTo>
                  <a:lnTo>
                    <a:pt x="4568905" y="366652"/>
                  </a:lnTo>
                  <a:lnTo>
                    <a:pt x="4602401" y="384822"/>
                  </a:lnTo>
                  <a:lnTo>
                    <a:pt x="4635669" y="403399"/>
                  </a:lnTo>
                  <a:lnTo>
                    <a:pt x="4668708" y="422382"/>
                  </a:lnTo>
                  <a:lnTo>
                    <a:pt x="4701519" y="441773"/>
                  </a:lnTo>
                  <a:lnTo>
                    <a:pt x="4734084" y="461565"/>
                  </a:lnTo>
                  <a:lnTo>
                    <a:pt x="4766400" y="481752"/>
                  </a:lnTo>
                  <a:lnTo>
                    <a:pt x="4798467" y="502334"/>
                  </a:lnTo>
                  <a:lnTo>
                    <a:pt x="4830284" y="523312"/>
                  </a:lnTo>
                  <a:lnTo>
                    <a:pt x="4861835" y="544678"/>
                  </a:lnTo>
                  <a:lnTo>
                    <a:pt x="4893121" y="566426"/>
                  </a:lnTo>
                  <a:lnTo>
                    <a:pt x="4924140" y="588556"/>
                  </a:lnTo>
                  <a:lnTo>
                    <a:pt x="4954887" y="611069"/>
                  </a:lnTo>
                  <a:lnTo>
                    <a:pt x="4985355" y="633958"/>
                  </a:lnTo>
                  <a:lnTo>
                    <a:pt x="5015537" y="657216"/>
                  </a:lnTo>
                  <a:lnTo>
                    <a:pt x="5045430" y="680841"/>
                  </a:lnTo>
                  <a:lnTo>
                    <a:pt x="5075032" y="704836"/>
                  </a:lnTo>
                  <a:lnTo>
                    <a:pt x="5104343" y="729192"/>
                  </a:lnTo>
                  <a:lnTo>
                    <a:pt x="5133348" y="753903"/>
                  </a:lnTo>
                  <a:lnTo>
                    <a:pt x="5162048" y="778967"/>
                  </a:lnTo>
                  <a:lnTo>
                    <a:pt x="5190444" y="804385"/>
                  </a:lnTo>
                  <a:lnTo>
                    <a:pt x="5218520" y="830150"/>
                  </a:lnTo>
                  <a:lnTo>
                    <a:pt x="5246278" y="856253"/>
                  </a:lnTo>
                  <a:lnTo>
                    <a:pt x="5273714" y="882696"/>
                  </a:lnTo>
                  <a:lnTo>
                    <a:pt x="5300826" y="909477"/>
                  </a:lnTo>
                  <a:lnTo>
                    <a:pt x="5327606" y="936589"/>
                  </a:lnTo>
                  <a:lnTo>
                    <a:pt x="5354047" y="964023"/>
                  </a:lnTo>
                  <a:lnTo>
                    <a:pt x="5380150" y="991779"/>
                  </a:lnTo>
                  <a:lnTo>
                    <a:pt x="5405917" y="1019859"/>
                  </a:lnTo>
                  <a:lnTo>
                    <a:pt x="5431331" y="1048251"/>
                  </a:lnTo>
                  <a:lnTo>
                    <a:pt x="5456395" y="1076949"/>
                  </a:lnTo>
                  <a:lnTo>
                    <a:pt x="5481108" y="1105954"/>
                  </a:lnTo>
                  <a:lnTo>
                    <a:pt x="5505468" y="1135263"/>
                  </a:lnTo>
                  <a:lnTo>
                    <a:pt x="5529459" y="1164869"/>
                  </a:lnTo>
                  <a:lnTo>
                    <a:pt x="5553085" y="1194763"/>
                  </a:lnTo>
                  <a:lnTo>
                    <a:pt x="5576343" y="1224944"/>
                  </a:lnTo>
                  <a:lnTo>
                    <a:pt x="5599231" y="1255412"/>
                  </a:lnTo>
                  <a:lnTo>
                    <a:pt x="5621742" y="1286159"/>
                  </a:lnTo>
                  <a:lnTo>
                    <a:pt x="5643870" y="1317178"/>
                  </a:lnTo>
                  <a:lnTo>
                    <a:pt x="5665617" y="1348464"/>
                  </a:lnTo>
                  <a:lnTo>
                    <a:pt x="5686982" y="1380015"/>
                  </a:lnTo>
                  <a:lnTo>
                    <a:pt x="5707960" y="1411832"/>
                  </a:lnTo>
                  <a:lnTo>
                    <a:pt x="5728545" y="1443899"/>
                  </a:lnTo>
                  <a:lnTo>
                    <a:pt x="5748733" y="1476215"/>
                  </a:lnTo>
                  <a:lnTo>
                    <a:pt x="5768524" y="1508779"/>
                  </a:lnTo>
                  <a:lnTo>
                    <a:pt x="5787913" y="1541589"/>
                  </a:lnTo>
                  <a:lnTo>
                    <a:pt x="5806899" y="1574626"/>
                  </a:lnTo>
                  <a:lnTo>
                    <a:pt x="5825476" y="1607893"/>
                  </a:lnTo>
                  <a:lnTo>
                    <a:pt x="5843643" y="1641394"/>
                  </a:lnTo>
                  <a:lnTo>
                    <a:pt x="5861403" y="1675111"/>
                  </a:lnTo>
                  <a:lnTo>
                    <a:pt x="5878744" y="1709040"/>
                  </a:lnTo>
                  <a:lnTo>
                    <a:pt x="5895665" y="1743178"/>
                  </a:lnTo>
                  <a:lnTo>
                    <a:pt x="5912168" y="1777524"/>
                  </a:lnTo>
                  <a:lnTo>
                    <a:pt x="5928254" y="1812075"/>
                  </a:lnTo>
                  <a:lnTo>
                    <a:pt x="5943909" y="1846814"/>
                  </a:lnTo>
                  <a:lnTo>
                    <a:pt x="5959135" y="1881741"/>
                  </a:lnTo>
                  <a:lnTo>
                    <a:pt x="5973935" y="1916858"/>
                  </a:lnTo>
                  <a:lnTo>
                    <a:pt x="5988299" y="1952155"/>
                  </a:lnTo>
                  <a:lnTo>
                    <a:pt x="6002231" y="1987620"/>
                  </a:lnTo>
                  <a:lnTo>
                    <a:pt x="6015727" y="2023255"/>
                  </a:lnTo>
                  <a:lnTo>
                    <a:pt x="6028785" y="2059062"/>
                  </a:lnTo>
                  <a:lnTo>
                    <a:pt x="6041400" y="2095019"/>
                  </a:lnTo>
                  <a:lnTo>
                    <a:pt x="6053573" y="2131124"/>
                  </a:lnTo>
                  <a:lnTo>
                    <a:pt x="6065304" y="2167377"/>
                  </a:lnTo>
                  <a:lnTo>
                    <a:pt x="6076592" y="2203774"/>
                  </a:lnTo>
                  <a:lnTo>
                    <a:pt x="6087433" y="2240307"/>
                  </a:lnTo>
                  <a:lnTo>
                    <a:pt x="6097822" y="2276966"/>
                  </a:lnTo>
                  <a:lnTo>
                    <a:pt x="6107759" y="2313750"/>
                  </a:lnTo>
                  <a:lnTo>
                    <a:pt x="6117244" y="2350660"/>
                  </a:lnTo>
                  <a:lnTo>
                    <a:pt x="6126276" y="2387684"/>
                  </a:lnTo>
                  <a:lnTo>
                    <a:pt x="6134850" y="2424810"/>
                  </a:lnTo>
                  <a:lnTo>
                    <a:pt x="6142969" y="2462035"/>
                  </a:lnTo>
                  <a:lnTo>
                    <a:pt x="6150631" y="2499360"/>
                  </a:lnTo>
                  <a:lnTo>
                    <a:pt x="6157836" y="2536782"/>
                  </a:lnTo>
                  <a:lnTo>
                    <a:pt x="6164582" y="2574284"/>
                  </a:lnTo>
                  <a:lnTo>
                    <a:pt x="6170867" y="2611865"/>
                  </a:lnTo>
                  <a:lnTo>
                    <a:pt x="6176689" y="2649525"/>
                  </a:lnTo>
                  <a:lnTo>
                    <a:pt x="6182048" y="2687260"/>
                  </a:lnTo>
                  <a:lnTo>
                    <a:pt x="6186944" y="2725048"/>
                  </a:lnTo>
                  <a:lnTo>
                    <a:pt x="6191377" y="2762892"/>
                  </a:lnTo>
                  <a:lnTo>
                    <a:pt x="6195345" y="2800795"/>
                  </a:lnTo>
                  <a:lnTo>
                    <a:pt x="6198848" y="2838739"/>
                  </a:lnTo>
                  <a:lnTo>
                    <a:pt x="6201884" y="2876721"/>
                  </a:lnTo>
                  <a:lnTo>
                    <a:pt x="6204456" y="2914738"/>
                  </a:lnTo>
                  <a:lnTo>
                    <a:pt x="6206561" y="2952786"/>
                  </a:lnTo>
                  <a:lnTo>
                    <a:pt x="6208198" y="2990863"/>
                  </a:lnTo>
                  <a:lnTo>
                    <a:pt x="6209366" y="3028949"/>
                  </a:lnTo>
                  <a:lnTo>
                    <a:pt x="6210066" y="3067045"/>
                  </a:lnTo>
                  <a:lnTo>
                    <a:pt x="6210299" y="3105149"/>
                  </a:lnTo>
                  <a:lnTo>
                    <a:pt x="6210066" y="3143254"/>
                  </a:lnTo>
                  <a:lnTo>
                    <a:pt x="6209366" y="3181350"/>
                  </a:lnTo>
                  <a:lnTo>
                    <a:pt x="6208198" y="3219436"/>
                  </a:lnTo>
                  <a:lnTo>
                    <a:pt x="6206561" y="3257513"/>
                  </a:lnTo>
                  <a:lnTo>
                    <a:pt x="6204456" y="3295561"/>
                  </a:lnTo>
                  <a:lnTo>
                    <a:pt x="6201884" y="3333578"/>
                  </a:lnTo>
                  <a:lnTo>
                    <a:pt x="6198848" y="3371560"/>
                  </a:lnTo>
                  <a:lnTo>
                    <a:pt x="6195345" y="3409504"/>
                  </a:lnTo>
                  <a:lnTo>
                    <a:pt x="6191377" y="3447406"/>
                  </a:lnTo>
                  <a:lnTo>
                    <a:pt x="6186944" y="3485251"/>
                  </a:lnTo>
                  <a:lnTo>
                    <a:pt x="6182048" y="3523039"/>
                  </a:lnTo>
                  <a:lnTo>
                    <a:pt x="6176689" y="3560774"/>
                  </a:lnTo>
                  <a:lnTo>
                    <a:pt x="6170867" y="3598434"/>
                  </a:lnTo>
                  <a:lnTo>
                    <a:pt x="6164582" y="3636015"/>
                  </a:lnTo>
                  <a:lnTo>
                    <a:pt x="6157836" y="3673517"/>
                  </a:lnTo>
                  <a:lnTo>
                    <a:pt x="6150631" y="3710939"/>
                  </a:lnTo>
                  <a:lnTo>
                    <a:pt x="6142969" y="3748264"/>
                  </a:lnTo>
                  <a:lnTo>
                    <a:pt x="6134850" y="3785489"/>
                  </a:lnTo>
                  <a:lnTo>
                    <a:pt x="6126276" y="3822615"/>
                  </a:lnTo>
                  <a:lnTo>
                    <a:pt x="6117244" y="3859639"/>
                  </a:lnTo>
                  <a:lnTo>
                    <a:pt x="6107759" y="3896549"/>
                  </a:lnTo>
                  <a:lnTo>
                    <a:pt x="6097822" y="3933333"/>
                  </a:lnTo>
                  <a:lnTo>
                    <a:pt x="6087433" y="3969992"/>
                  </a:lnTo>
                  <a:lnTo>
                    <a:pt x="6076592" y="4006525"/>
                  </a:lnTo>
                  <a:lnTo>
                    <a:pt x="6065304" y="4042922"/>
                  </a:lnTo>
                  <a:lnTo>
                    <a:pt x="6053573" y="4079174"/>
                  </a:lnTo>
                  <a:lnTo>
                    <a:pt x="6041400" y="4115280"/>
                  </a:lnTo>
                  <a:lnTo>
                    <a:pt x="6028785" y="4151237"/>
                  </a:lnTo>
                  <a:lnTo>
                    <a:pt x="6015729" y="4187044"/>
                  </a:lnTo>
                  <a:lnTo>
                    <a:pt x="6002236" y="4222679"/>
                  </a:lnTo>
                  <a:lnTo>
                    <a:pt x="5988304" y="4258144"/>
                  </a:lnTo>
                  <a:lnTo>
                    <a:pt x="5973935" y="4293441"/>
                  </a:lnTo>
                  <a:lnTo>
                    <a:pt x="5959135" y="4328558"/>
                  </a:lnTo>
                  <a:lnTo>
                    <a:pt x="5943909" y="4363485"/>
                  </a:lnTo>
                  <a:lnTo>
                    <a:pt x="5928254" y="4398224"/>
                  </a:lnTo>
                  <a:lnTo>
                    <a:pt x="5912168" y="4432775"/>
                  </a:lnTo>
                  <a:lnTo>
                    <a:pt x="5895665" y="4467121"/>
                  </a:lnTo>
                  <a:lnTo>
                    <a:pt x="5878744" y="4501259"/>
                  </a:lnTo>
                  <a:lnTo>
                    <a:pt x="5861403" y="4535188"/>
                  </a:lnTo>
                  <a:lnTo>
                    <a:pt x="5843643" y="4568905"/>
                  </a:lnTo>
                  <a:lnTo>
                    <a:pt x="5825476" y="4602401"/>
                  </a:lnTo>
                  <a:lnTo>
                    <a:pt x="5806899" y="4635669"/>
                  </a:lnTo>
                  <a:lnTo>
                    <a:pt x="5787913" y="4668708"/>
                  </a:lnTo>
                  <a:lnTo>
                    <a:pt x="5768524" y="4701519"/>
                  </a:lnTo>
                  <a:lnTo>
                    <a:pt x="5748733" y="4734084"/>
                  </a:lnTo>
                  <a:lnTo>
                    <a:pt x="5728545" y="4766400"/>
                  </a:lnTo>
                  <a:lnTo>
                    <a:pt x="5707960" y="4798467"/>
                  </a:lnTo>
                  <a:lnTo>
                    <a:pt x="5686982" y="4830284"/>
                  </a:lnTo>
                  <a:lnTo>
                    <a:pt x="5665617" y="4861835"/>
                  </a:lnTo>
                  <a:lnTo>
                    <a:pt x="5643870" y="4893121"/>
                  </a:lnTo>
                  <a:lnTo>
                    <a:pt x="5621742" y="4924140"/>
                  </a:lnTo>
                  <a:lnTo>
                    <a:pt x="5599231" y="4954887"/>
                  </a:lnTo>
                  <a:lnTo>
                    <a:pt x="5576343" y="4985355"/>
                  </a:lnTo>
                  <a:lnTo>
                    <a:pt x="5553085" y="5015537"/>
                  </a:lnTo>
                  <a:lnTo>
                    <a:pt x="5529459" y="5045430"/>
                  </a:lnTo>
                  <a:lnTo>
                    <a:pt x="5505468" y="5075032"/>
                  </a:lnTo>
                  <a:lnTo>
                    <a:pt x="5481108" y="5104343"/>
                  </a:lnTo>
                  <a:lnTo>
                    <a:pt x="5456395" y="5133348"/>
                  </a:lnTo>
                  <a:lnTo>
                    <a:pt x="5431331" y="5162048"/>
                  </a:lnTo>
                  <a:lnTo>
                    <a:pt x="5405917" y="5190444"/>
                  </a:lnTo>
                  <a:lnTo>
                    <a:pt x="5380150" y="5218520"/>
                  </a:lnTo>
                  <a:lnTo>
                    <a:pt x="5354047" y="5246278"/>
                  </a:lnTo>
                  <a:lnTo>
                    <a:pt x="5327606" y="5273714"/>
                  </a:lnTo>
                  <a:lnTo>
                    <a:pt x="5300826" y="5300826"/>
                  </a:lnTo>
                  <a:lnTo>
                    <a:pt x="5273714" y="5327606"/>
                  </a:lnTo>
                  <a:lnTo>
                    <a:pt x="5246278" y="5354047"/>
                  </a:lnTo>
                  <a:lnTo>
                    <a:pt x="5218520" y="5380150"/>
                  </a:lnTo>
                  <a:lnTo>
                    <a:pt x="5190444" y="5405917"/>
                  </a:lnTo>
                  <a:lnTo>
                    <a:pt x="5162048" y="5431331"/>
                  </a:lnTo>
                  <a:lnTo>
                    <a:pt x="5133348" y="5456395"/>
                  </a:lnTo>
                  <a:lnTo>
                    <a:pt x="5104343" y="5481108"/>
                  </a:lnTo>
                  <a:lnTo>
                    <a:pt x="5075032" y="5505468"/>
                  </a:lnTo>
                  <a:lnTo>
                    <a:pt x="5045430" y="5529459"/>
                  </a:lnTo>
                  <a:lnTo>
                    <a:pt x="5015537" y="5553085"/>
                  </a:lnTo>
                  <a:lnTo>
                    <a:pt x="4985355" y="5576343"/>
                  </a:lnTo>
                  <a:lnTo>
                    <a:pt x="4954887" y="5599231"/>
                  </a:lnTo>
                  <a:lnTo>
                    <a:pt x="4924140" y="5621742"/>
                  </a:lnTo>
                  <a:lnTo>
                    <a:pt x="4893121" y="5643870"/>
                  </a:lnTo>
                  <a:lnTo>
                    <a:pt x="4861835" y="5665617"/>
                  </a:lnTo>
                  <a:lnTo>
                    <a:pt x="4830284" y="5686982"/>
                  </a:lnTo>
                  <a:lnTo>
                    <a:pt x="4798467" y="5707960"/>
                  </a:lnTo>
                  <a:lnTo>
                    <a:pt x="4766400" y="5728545"/>
                  </a:lnTo>
                  <a:lnTo>
                    <a:pt x="4734084" y="5748733"/>
                  </a:lnTo>
                  <a:lnTo>
                    <a:pt x="4701519" y="5768524"/>
                  </a:lnTo>
                  <a:lnTo>
                    <a:pt x="4668708" y="5787913"/>
                  </a:lnTo>
                  <a:lnTo>
                    <a:pt x="4635669" y="5806899"/>
                  </a:lnTo>
                  <a:lnTo>
                    <a:pt x="4602401" y="5825476"/>
                  </a:lnTo>
                  <a:lnTo>
                    <a:pt x="4568905" y="5843643"/>
                  </a:lnTo>
                  <a:lnTo>
                    <a:pt x="4535188" y="5861403"/>
                  </a:lnTo>
                  <a:lnTo>
                    <a:pt x="4501259" y="5878744"/>
                  </a:lnTo>
                  <a:lnTo>
                    <a:pt x="4467121" y="5895665"/>
                  </a:lnTo>
                  <a:lnTo>
                    <a:pt x="4432775" y="5912168"/>
                  </a:lnTo>
                  <a:lnTo>
                    <a:pt x="4398224" y="5928254"/>
                  </a:lnTo>
                  <a:lnTo>
                    <a:pt x="4363485" y="5943909"/>
                  </a:lnTo>
                  <a:lnTo>
                    <a:pt x="4328558" y="5959135"/>
                  </a:lnTo>
                  <a:lnTo>
                    <a:pt x="4293441" y="5973935"/>
                  </a:lnTo>
                  <a:lnTo>
                    <a:pt x="4258144" y="5988299"/>
                  </a:lnTo>
                  <a:lnTo>
                    <a:pt x="4222679" y="6002231"/>
                  </a:lnTo>
                  <a:lnTo>
                    <a:pt x="4187044" y="6015727"/>
                  </a:lnTo>
                  <a:lnTo>
                    <a:pt x="4151237" y="6028785"/>
                  </a:lnTo>
                  <a:lnTo>
                    <a:pt x="4115280" y="6041400"/>
                  </a:lnTo>
                  <a:lnTo>
                    <a:pt x="4079174" y="6053573"/>
                  </a:lnTo>
                  <a:lnTo>
                    <a:pt x="4042922" y="6065304"/>
                  </a:lnTo>
                  <a:lnTo>
                    <a:pt x="4006525" y="6076592"/>
                  </a:lnTo>
                  <a:lnTo>
                    <a:pt x="3969992" y="6087433"/>
                  </a:lnTo>
                  <a:lnTo>
                    <a:pt x="3933333" y="6097822"/>
                  </a:lnTo>
                  <a:lnTo>
                    <a:pt x="3896549" y="6107759"/>
                  </a:lnTo>
                  <a:lnTo>
                    <a:pt x="3859639" y="6117244"/>
                  </a:lnTo>
                  <a:lnTo>
                    <a:pt x="3822615" y="6126276"/>
                  </a:lnTo>
                  <a:lnTo>
                    <a:pt x="3785489" y="6134850"/>
                  </a:lnTo>
                  <a:lnTo>
                    <a:pt x="3748264" y="6142969"/>
                  </a:lnTo>
                  <a:lnTo>
                    <a:pt x="3710939" y="6150631"/>
                  </a:lnTo>
                  <a:lnTo>
                    <a:pt x="3673517" y="6157836"/>
                  </a:lnTo>
                  <a:lnTo>
                    <a:pt x="3636015" y="6164582"/>
                  </a:lnTo>
                  <a:lnTo>
                    <a:pt x="3598434" y="6170867"/>
                  </a:lnTo>
                  <a:lnTo>
                    <a:pt x="3560774" y="6176689"/>
                  </a:lnTo>
                  <a:lnTo>
                    <a:pt x="3523039" y="6182048"/>
                  </a:lnTo>
                  <a:lnTo>
                    <a:pt x="3485251" y="6186944"/>
                  </a:lnTo>
                  <a:lnTo>
                    <a:pt x="3447406" y="6191377"/>
                  </a:lnTo>
                  <a:lnTo>
                    <a:pt x="3409504" y="6195345"/>
                  </a:lnTo>
                  <a:lnTo>
                    <a:pt x="3371560" y="6198848"/>
                  </a:lnTo>
                  <a:lnTo>
                    <a:pt x="3333578" y="6201884"/>
                  </a:lnTo>
                  <a:lnTo>
                    <a:pt x="3295561" y="6204456"/>
                  </a:lnTo>
                  <a:lnTo>
                    <a:pt x="3257513" y="6206561"/>
                  </a:lnTo>
                  <a:lnTo>
                    <a:pt x="3219436" y="6208198"/>
                  </a:lnTo>
                  <a:lnTo>
                    <a:pt x="3181350" y="6209366"/>
                  </a:lnTo>
                  <a:lnTo>
                    <a:pt x="3143254" y="6210066"/>
                  </a:lnTo>
                  <a:lnTo>
                    <a:pt x="3105149" y="6210299"/>
                  </a:lnTo>
                  <a:close/>
                </a:path>
              </a:pathLst>
            </a:custGeom>
            <a:solidFill>
              <a:srgbClr val="F5EBE7"/>
            </a:solidFill>
          </p:spPr>
          <p:txBody>
            <a:bodyPr wrap="square" lIns="0" tIns="0" rIns="0" bIns="0" rtlCol="0"/>
            <a:lstStyle/>
            <a:p>
              <a:endParaRPr/>
            </a:p>
          </p:txBody>
        </p:sp>
        <p:sp>
          <p:nvSpPr>
            <p:cNvPr id="11" name="object 6">
              <a:extLst>
                <a:ext uri="{FF2B5EF4-FFF2-40B4-BE49-F238E27FC236}">
                  <a16:creationId xmlns:a16="http://schemas.microsoft.com/office/drawing/2014/main" id="{98E8CB47-E9D8-431C-9FB4-BC5F2C564557}"/>
                </a:ext>
              </a:extLst>
            </p:cNvPr>
            <p:cNvSpPr/>
            <p:nvPr/>
          </p:nvSpPr>
          <p:spPr>
            <a:xfrm>
              <a:off x="10972159" y="7164514"/>
              <a:ext cx="6026171" cy="2095498"/>
            </a:xfrm>
            <a:prstGeom prst="rect">
              <a:avLst/>
            </a:prstGeom>
            <a:blipFill>
              <a:blip r:embed="rId3" cstate="print"/>
              <a:stretch>
                <a:fillRect/>
              </a:stretch>
            </a:blipFill>
          </p:spPr>
          <p:txBody>
            <a:bodyPr wrap="square" lIns="0" tIns="0" rIns="0" bIns="0" rtlCol="0"/>
            <a:lstStyle/>
            <a:p>
              <a:endParaRPr/>
            </a:p>
          </p:txBody>
        </p:sp>
        <p:sp>
          <p:nvSpPr>
            <p:cNvPr id="12" name="object 7">
              <a:extLst>
                <a:ext uri="{FF2B5EF4-FFF2-40B4-BE49-F238E27FC236}">
                  <a16:creationId xmlns:a16="http://schemas.microsoft.com/office/drawing/2014/main" id="{F5B1AE8E-EAB7-4274-AFBD-62DBF014343E}"/>
                </a:ext>
              </a:extLst>
            </p:cNvPr>
            <p:cNvSpPr/>
            <p:nvPr/>
          </p:nvSpPr>
          <p:spPr>
            <a:xfrm>
              <a:off x="10146456" y="3109508"/>
              <a:ext cx="7934309" cy="5676899"/>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009952575"/>
      </p:ext>
    </p:extLst>
  </p:cSld>
  <p:clrMapOvr>
    <a:masterClrMapping/>
  </p:clrMapOvr>
  <p:transition spd="med">
    <p:pull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39"/>
          <p:cNvSpPr txBox="1">
            <a:spLocks noGrp="1"/>
          </p:cNvSpPr>
          <p:nvPr>
            <p:ph type="title"/>
          </p:nvPr>
        </p:nvSpPr>
        <p:spPr>
          <a:xfrm>
            <a:off x="252787" y="445075"/>
            <a:ext cx="852411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Cảm ơn thầy(cô) cùng các bạn đã lắng nghe</a:t>
            </a:r>
            <a:endParaRPr dirty="0">
              <a:latin typeface="+mj-lt"/>
            </a:endParaRPr>
          </a:p>
        </p:txBody>
      </p:sp>
      <p:sp>
        <p:nvSpPr>
          <p:cNvPr id="1462" name="Google Shape;1462;p39"/>
          <p:cNvSpPr txBox="1">
            <a:spLocks noGrp="1"/>
          </p:cNvSpPr>
          <p:nvPr>
            <p:ph type="subTitle" idx="1"/>
          </p:nvPr>
        </p:nvSpPr>
        <p:spPr>
          <a:xfrm>
            <a:off x="2196168" y="3800924"/>
            <a:ext cx="4751400" cy="3973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000" b="1" dirty="0">
                <a:latin typeface="+mj-lt"/>
              </a:rPr>
              <a:t>The end</a:t>
            </a:r>
            <a:endParaRPr sz="2000" b="1" dirty="0">
              <a:latin typeface="+mj-lt"/>
            </a:endParaRPr>
          </a:p>
        </p:txBody>
      </p:sp>
      <p:pic>
        <p:nvPicPr>
          <p:cNvPr id="1463" name="Google Shape;1463;p39"/>
          <p:cNvPicPr preferRelativeResize="0"/>
          <p:nvPr/>
        </p:nvPicPr>
        <p:blipFill rotWithShape="1">
          <a:blip r:embed="rId3">
            <a:alphaModFix/>
          </a:blip>
          <a:srcRect t="41480" b="19813"/>
          <a:stretch/>
        </p:blipFill>
        <p:spPr>
          <a:xfrm>
            <a:off x="2089368" y="1291300"/>
            <a:ext cx="4965000" cy="1922400"/>
          </a:xfrm>
          <a:prstGeom prst="roundRect">
            <a:avLst>
              <a:gd name="adj" fmla="val 16667"/>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571750"/>
            <a:ext cx="4853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Tổng quan dự án</a:t>
            </a:r>
            <a:endParaRPr dirty="0">
              <a:latin typeface="+mj-lt"/>
            </a:endParaRPr>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Tree>
  </p:cSld>
  <p:clrMapOvr>
    <a:masterClrMapping/>
  </p:clrMapOvr>
  <p:transition spd="med">
    <p:pull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34"/>
          <p:cNvSpPr txBox="1">
            <a:spLocks noGrp="1"/>
          </p:cNvSpPr>
          <p:nvPr>
            <p:ph type="title"/>
          </p:nvPr>
        </p:nvSpPr>
        <p:spPr>
          <a:xfrm>
            <a:off x="2100725" y="974950"/>
            <a:ext cx="4920799"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0" dirty="0">
                <a:latin typeface="+mj-lt"/>
              </a:rPr>
              <a:t>Giới thiệu bài toán</a:t>
            </a:r>
            <a:endParaRPr dirty="0">
              <a:latin typeface="+mj-lt"/>
            </a:endParaRPr>
          </a:p>
        </p:txBody>
      </p:sp>
      <p:sp>
        <p:nvSpPr>
          <p:cNvPr id="1388" name="Google Shape;1388;p34"/>
          <p:cNvSpPr txBox="1">
            <a:spLocks noGrp="1"/>
          </p:cNvSpPr>
          <p:nvPr>
            <p:ph type="subTitle" idx="1"/>
          </p:nvPr>
        </p:nvSpPr>
        <p:spPr>
          <a:xfrm>
            <a:off x="1663800" y="2303846"/>
            <a:ext cx="5816400" cy="1477500"/>
          </a:xfrm>
          <a:prstGeom prst="rect">
            <a:avLst/>
          </a:prstGeom>
        </p:spPr>
        <p:txBody>
          <a:bodyPr spcFirstLastPara="1" wrap="square" lIns="91425" tIns="91425" rIns="91425" bIns="91425" anchor="t" anchorCtr="0">
            <a:noAutofit/>
          </a:bodyPr>
          <a:lstStyle/>
          <a:p>
            <a:pPr marL="12700" marR="5080">
              <a:lnSpc>
                <a:spcPct val="115799"/>
              </a:lnSpc>
              <a:spcBef>
                <a:spcPts val="100"/>
              </a:spcBef>
            </a:pPr>
            <a:r>
              <a:rPr lang="vi-VN" sz="1300" dirty="0">
                <a:solidFill>
                  <a:schemeClr val="tx1"/>
                </a:solidFill>
                <a:latin typeface="+mj-lt"/>
                <a:cs typeface="Verdana"/>
              </a:rPr>
              <a:t>Trong bất kỳ hoạt động quản lý nào cũng đều không  thể tránh khỏi những vấn đề phát sinh. Nhất là trong  thời kỳ hội nhập, 4.0 đang dần phổ biến ở nước ta. Bên  cạnh sự phát triển của công nghệ và các doanh  nghiệp áp dụng công nghệ, vẫn còn rất nhiều cửa  hàng, siêu thị chưa sẵn sàng đổi mới. Và khi bán hàng  theo kiểu truyền thống và không chịu đổi mới như vậy thì thường các cửa  hàng, siêu thị sẽ gặp một số vấn đề phổ biến là</a:t>
            </a:r>
          </a:p>
        </p:txBody>
      </p:sp>
      <p:sp>
        <p:nvSpPr>
          <p:cNvPr id="6" name="object 5">
            <a:extLst>
              <a:ext uri="{FF2B5EF4-FFF2-40B4-BE49-F238E27FC236}">
                <a16:creationId xmlns:a16="http://schemas.microsoft.com/office/drawing/2014/main" id="{A5C3A851-CCE0-4907-BCF8-76AABEEC97D0}"/>
              </a:ext>
            </a:extLst>
          </p:cNvPr>
          <p:cNvSpPr/>
          <p:nvPr/>
        </p:nvSpPr>
        <p:spPr>
          <a:xfrm>
            <a:off x="1297103" y="4168550"/>
            <a:ext cx="1053949" cy="783297"/>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902D68D3-1A4B-42A7-B9D5-18C8E27D1DEE}"/>
              </a:ext>
            </a:extLst>
          </p:cNvPr>
          <p:cNvSpPr/>
          <p:nvPr/>
        </p:nvSpPr>
        <p:spPr>
          <a:xfrm flipH="1">
            <a:off x="2455758" y="4168550"/>
            <a:ext cx="1002913" cy="783244"/>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A15275DB-61DC-4DC3-BE47-0F1CB3606840}"/>
              </a:ext>
            </a:extLst>
          </p:cNvPr>
          <p:cNvSpPr/>
          <p:nvPr/>
        </p:nvSpPr>
        <p:spPr>
          <a:xfrm>
            <a:off x="3563377" y="4168550"/>
            <a:ext cx="945979" cy="783244"/>
          </a:xfrm>
          <a:prstGeom prst="rect">
            <a:avLst/>
          </a:prstGeom>
          <a:blipFill>
            <a:blip r:embed="rId5"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997A7753-994F-4C78-83F3-4C139B9978A2}"/>
              </a:ext>
            </a:extLst>
          </p:cNvPr>
          <p:cNvSpPr/>
          <p:nvPr/>
        </p:nvSpPr>
        <p:spPr>
          <a:xfrm>
            <a:off x="17209495" y="9150416"/>
            <a:ext cx="142875" cy="219075"/>
          </a:xfrm>
          <a:custGeom>
            <a:avLst/>
            <a:gdLst/>
            <a:ahLst/>
            <a:cxnLst/>
            <a:rect l="l" t="t" r="r" b="b"/>
            <a:pathLst>
              <a:path w="142875" h="219075">
                <a:moveTo>
                  <a:pt x="142874" y="109537"/>
                </a:moveTo>
                <a:lnTo>
                  <a:pt x="0" y="219074"/>
                </a:lnTo>
                <a:lnTo>
                  <a:pt x="0" y="0"/>
                </a:lnTo>
                <a:lnTo>
                  <a:pt x="142874" y="109537"/>
                </a:lnTo>
                <a:close/>
              </a:path>
            </a:pathLst>
          </a:custGeom>
          <a:solidFill>
            <a:srgbClr val="FFFFFF"/>
          </a:solidFill>
        </p:spPr>
        <p:txBody>
          <a:bodyPr wrap="square" lIns="0" tIns="0" rIns="0" bIns="0" rtlCol="0"/>
          <a:lstStyle/>
          <a:p>
            <a:endParaRPr/>
          </a:p>
        </p:txBody>
      </p:sp>
      <p:grpSp>
        <p:nvGrpSpPr>
          <p:cNvPr id="15" name="object 4">
            <a:extLst>
              <a:ext uri="{FF2B5EF4-FFF2-40B4-BE49-F238E27FC236}">
                <a16:creationId xmlns:a16="http://schemas.microsoft.com/office/drawing/2014/main" id="{2C50C655-87D6-4ABC-B233-51BC9411A081}"/>
              </a:ext>
            </a:extLst>
          </p:cNvPr>
          <p:cNvGrpSpPr/>
          <p:nvPr/>
        </p:nvGrpSpPr>
        <p:grpSpPr>
          <a:xfrm>
            <a:off x="4614063" y="4164836"/>
            <a:ext cx="12738307" cy="5204655"/>
            <a:chOff x="4614063" y="4164836"/>
            <a:chExt cx="12738307" cy="5204655"/>
          </a:xfrm>
        </p:grpSpPr>
        <p:sp>
          <p:nvSpPr>
            <p:cNvPr id="16" name="object 5">
              <a:extLst>
                <a:ext uri="{FF2B5EF4-FFF2-40B4-BE49-F238E27FC236}">
                  <a16:creationId xmlns:a16="http://schemas.microsoft.com/office/drawing/2014/main" id="{F35C3DB9-8A1D-4CCA-8CA5-0ED8CFD89778}"/>
                </a:ext>
              </a:extLst>
            </p:cNvPr>
            <p:cNvSpPr/>
            <p:nvPr/>
          </p:nvSpPr>
          <p:spPr>
            <a:xfrm>
              <a:off x="17209495" y="9150416"/>
              <a:ext cx="142875" cy="219075"/>
            </a:xfrm>
            <a:custGeom>
              <a:avLst/>
              <a:gdLst/>
              <a:ahLst/>
              <a:cxnLst/>
              <a:rect l="l" t="t" r="r" b="b"/>
              <a:pathLst>
                <a:path w="142875" h="219075">
                  <a:moveTo>
                    <a:pt x="142874" y="109537"/>
                  </a:moveTo>
                  <a:lnTo>
                    <a:pt x="0" y="219074"/>
                  </a:lnTo>
                  <a:lnTo>
                    <a:pt x="0" y="0"/>
                  </a:lnTo>
                  <a:lnTo>
                    <a:pt x="142874" y="109537"/>
                  </a:lnTo>
                  <a:close/>
                </a:path>
              </a:pathLst>
            </a:custGeom>
            <a:solidFill>
              <a:srgbClr val="FFFFFF"/>
            </a:solidFill>
          </p:spPr>
          <p:txBody>
            <a:bodyPr wrap="square" lIns="0" tIns="0" rIns="0" bIns="0" rtlCol="0"/>
            <a:lstStyle/>
            <a:p>
              <a:endParaRPr/>
            </a:p>
          </p:txBody>
        </p:sp>
        <p:sp>
          <p:nvSpPr>
            <p:cNvPr id="17" name="object 6">
              <a:extLst>
                <a:ext uri="{FF2B5EF4-FFF2-40B4-BE49-F238E27FC236}">
                  <a16:creationId xmlns:a16="http://schemas.microsoft.com/office/drawing/2014/main" id="{A4F3ADBA-9BA7-4EF6-BEBF-07C03E6F8AB8}"/>
                </a:ext>
              </a:extLst>
            </p:cNvPr>
            <p:cNvSpPr/>
            <p:nvPr/>
          </p:nvSpPr>
          <p:spPr>
            <a:xfrm>
              <a:off x="4614063" y="4164836"/>
              <a:ext cx="992212" cy="783244"/>
            </a:xfrm>
            <a:prstGeom prst="rect">
              <a:avLst/>
            </a:prstGeom>
            <a:blipFill>
              <a:blip r:embed="rId6" cstate="print"/>
              <a:stretch>
                <a:fillRect/>
              </a:stretch>
            </a:blipFill>
          </p:spPr>
          <p:txBody>
            <a:bodyPr wrap="square" lIns="0" tIns="0" rIns="0" bIns="0" rtlCol="0"/>
            <a:lstStyle/>
            <a:p>
              <a:endParaRPr dirty="0"/>
            </a:p>
          </p:txBody>
        </p:sp>
      </p:grpSp>
      <p:sp>
        <p:nvSpPr>
          <p:cNvPr id="18" name="object 7">
            <a:extLst>
              <a:ext uri="{FF2B5EF4-FFF2-40B4-BE49-F238E27FC236}">
                <a16:creationId xmlns:a16="http://schemas.microsoft.com/office/drawing/2014/main" id="{266D869C-EF4F-4B5F-9E10-F751DA6D96A3}"/>
              </a:ext>
            </a:extLst>
          </p:cNvPr>
          <p:cNvSpPr/>
          <p:nvPr/>
        </p:nvSpPr>
        <p:spPr>
          <a:xfrm>
            <a:off x="5707717" y="4172065"/>
            <a:ext cx="992212" cy="779729"/>
          </a:xfrm>
          <a:prstGeom prst="rect">
            <a:avLst/>
          </a:prstGeom>
          <a:blipFill>
            <a:blip r:embed="rId7" cstate="print"/>
            <a:stretch>
              <a:fillRect/>
            </a:stretch>
          </a:blipFill>
        </p:spPr>
        <p:txBody>
          <a:bodyPr wrap="square" lIns="0" tIns="0" rIns="0" bIns="0" rtlCol="0"/>
          <a:lstStyle/>
          <a:p>
            <a:endParaRPr/>
          </a:p>
        </p:txBody>
      </p:sp>
      <p:grpSp>
        <p:nvGrpSpPr>
          <p:cNvPr id="19" name="object 3">
            <a:extLst>
              <a:ext uri="{FF2B5EF4-FFF2-40B4-BE49-F238E27FC236}">
                <a16:creationId xmlns:a16="http://schemas.microsoft.com/office/drawing/2014/main" id="{976975F8-30A9-4911-9F66-0E113ECA6E4E}"/>
              </a:ext>
            </a:extLst>
          </p:cNvPr>
          <p:cNvGrpSpPr/>
          <p:nvPr/>
        </p:nvGrpSpPr>
        <p:grpSpPr>
          <a:xfrm>
            <a:off x="6801371" y="4168550"/>
            <a:ext cx="1067915" cy="779780"/>
            <a:chOff x="323356" y="4182465"/>
            <a:chExt cx="17668875" cy="5945505"/>
          </a:xfrm>
        </p:grpSpPr>
        <p:sp>
          <p:nvSpPr>
            <p:cNvPr id="20" name="object 4">
              <a:extLst>
                <a:ext uri="{FF2B5EF4-FFF2-40B4-BE49-F238E27FC236}">
                  <a16:creationId xmlns:a16="http://schemas.microsoft.com/office/drawing/2014/main" id="{46E7941F-FA46-4DA8-A557-81361AD781DC}"/>
                </a:ext>
              </a:extLst>
            </p:cNvPr>
            <p:cNvSpPr/>
            <p:nvPr/>
          </p:nvSpPr>
          <p:spPr>
            <a:xfrm>
              <a:off x="323354" y="4182464"/>
              <a:ext cx="17668875" cy="5943600"/>
            </a:xfrm>
            <a:custGeom>
              <a:avLst/>
              <a:gdLst/>
              <a:ahLst/>
              <a:cxnLst/>
              <a:rect l="l" t="t" r="r" b="b"/>
              <a:pathLst>
                <a:path w="17668875" h="5943600">
                  <a:moveTo>
                    <a:pt x="17668799" y="157734"/>
                  </a:moveTo>
                  <a:lnTo>
                    <a:pt x="17660747" y="107962"/>
                  </a:lnTo>
                  <a:lnTo>
                    <a:pt x="17638306" y="64668"/>
                  </a:lnTo>
                  <a:lnTo>
                    <a:pt x="17604118" y="30492"/>
                  </a:lnTo>
                  <a:lnTo>
                    <a:pt x="17560824" y="8064"/>
                  </a:lnTo>
                  <a:lnTo>
                    <a:pt x="17511027" y="0"/>
                  </a:lnTo>
                  <a:lnTo>
                    <a:pt x="157772" y="0"/>
                  </a:lnTo>
                  <a:lnTo>
                    <a:pt x="107975" y="8064"/>
                  </a:lnTo>
                  <a:lnTo>
                    <a:pt x="64681" y="30492"/>
                  </a:lnTo>
                  <a:lnTo>
                    <a:pt x="30492" y="64668"/>
                  </a:lnTo>
                  <a:lnTo>
                    <a:pt x="8051" y="107962"/>
                  </a:lnTo>
                  <a:lnTo>
                    <a:pt x="0" y="157734"/>
                  </a:lnTo>
                  <a:lnTo>
                    <a:pt x="0" y="5785866"/>
                  </a:lnTo>
                  <a:lnTo>
                    <a:pt x="8051" y="5835650"/>
                  </a:lnTo>
                  <a:lnTo>
                    <a:pt x="30492" y="5878931"/>
                  </a:lnTo>
                  <a:lnTo>
                    <a:pt x="64681" y="5913107"/>
                  </a:lnTo>
                  <a:lnTo>
                    <a:pt x="107975" y="5935535"/>
                  </a:lnTo>
                  <a:lnTo>
                    <a:pt x="157772" y="5943600"/>
                  </a:lnTo>
                  <a:lnTo>
                    <a:pt x="17511027" y="5943600"/>
                  </a:lnTo>
                  <a:lnTo>
                    <a:pt x="17560824" y="5935535"/>
                  </a:lnTo>
                  <a:lnTo>
                    <a:pt x="17604118" y="5913107"/>
                  </a:lnTo>
                  <a:lnTo>
                    <a:pt x="17638306" y="5878931"/>
                  </a:lnTo>
                  <a:lnTo>
                    <a:pt x="17660747" y="5835650"/>
                  </a:lnTo>
                  <a:lnTo>
                    <a:pt x="17668799" y="5785866"/>
                  </a:lnTo>
                  <a:lnTo>
                    <a:pt x="17668799" y="157734"/>
                  </a:lnTo>
                  <a:close/>
                </a:path>
              </a:pathLst>
            </a:custGeom>
            <a:solidFill>
              <a:srgbClr val="FFFFFF"/>
            </a:solidFill>
          </p:spPr>
          <p:txBody>
            <a:bodyPr wrap="square" lIns="0" tIns="0" rIns="0" bIns="0" rtlCol="0"/>
            <a:lstStyle/>
            <a:p>
              <a:endParaRPr/>
            </a:p>
          </p:txBody>
        </p:sp>
        <p:sp>
          <p:nvSpPr>
            <p:cNvPr id="21" name="object 5">
              <a:extLst>
                <a:ext uri="{FF2B5EF4-FFF2-40B4-BE49-F238E27FC236}">
                  <a16:creationId xmlns:a16="http://schemas.microsoft.com/office/drawing/2014/main" id="{4C2CCFFC-704B-4723-989D-16667512608A}"/>
                </a:ext>
              </a:extLst>
            </p:cNvPr>
            <p:cNvSpPr/>
            <p:nvPr/>
          </p:nvSpPr>
          <p:spPr>
            <a:xfrm>
              <a:off x="4238579" y="4241108"/>
              <a:ext cx="9810749" cy="5886449"/>
            </a:xfrm>
            <a:prstGeom prst="rect">
              <a:avLst/>
            </a:prstGeom>
            <a:blipFill>
              <a:blip r:embed="rId8" cstate="print"/>
              <a:stretch>
                <a:fillRect/>
              </a:stretch>
            </a:blipFill>
          </p:spPr>
          <p:txBody>
            <a:bodyPr wrap="square" lIns="0" tIns="0" rIns="0" bIns="0" rtlCol="0"/>
            <a:lstStyle/>
            <a:p>
              <a:endParaRPr/>
            </a:p>
          </p:txBody>
        </p:sp>
      </p:grpSp>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randombar(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Cách giải quyết</a:t>
            </a:r>
            <a:endParaRPr dirty="0">
              <a:latin typeface="+mj-lt"/>
            </a:endParaRPr>
          </a:p>
        </p:txBody>
      </p:sp>
      <p:sp>
        <p:nvSpPr>
          <p:cNvPr id="1394" name="Google Shape;1394;p35"/>
          <p:cNvSpPr txBox="1">
            <a:spLocks noGrp="1"/>
          </p:cNvSpPr>
          <p:nvPr>
            <p:ph type="title" idx="2"/>
          </p:nvPr>
        </p:nvSpPr>
        <p:spPr>
          <a:xfrm>
            <a:off x="1596600" y="2832675"/>
            <a:ext cx="2742600" cy="5589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Cơ bản</a:t>
            </a:r>
            <a:endParaRPr dirty="0">
              <a:latin typeface="+mj-lt"/>
            </a:endParaRPr>
          </a:p>
        </p:txBody>
      </p:sp>
      <p:sp>
        <p:nvSpPr>
          <p:cNvPr id="1395" name="Google Shape;1395;p35"/>
          <p:cNvSpPr txBox="1">
            <a:spLocks noGrp="1"/>
          </p:cNvSpPr>
          <p:nvPr>
            <p:ph type="title" idx="3"/>
          </p:nvPr>
        </p:nvSpPr>
        <p:spPr>
          <a:xfrm>
            <a:off x="4873197" y="2832684"/>
            <a:ext cx="2742600" cy="5589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Tối ưu</a:t>
            </a:r>
            <a:endParaRPr dirty="0">
              <a:latin typeface="+mj-lt"/>
            </a:endParaRPr>
          </a:p>
        </p:txBody>
      </p:sp>
      <p:sp>
        <p:nvSpPr>
          <p:cNvPr id="1396" name="Google Shape;1396;p35"/>
          <p:cNvSpPr txBox="1">
            <a:spLocks noGrp="1"/>
          </p:cNvSpPr>
          <p:nvPr>
            <p:ph type="subTitle" idx="1"/>
          </p:nvPr>
        </p:nvSpPr>
        <p:spPr>
          <a:xfrm>
            <a:off x="4873200" y="3320313"/>
            <a:ext cx="2742600" cy="1010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 Ứng dụng công nghệ </a:t>
            </a:r>
          </a:p>
          <a:p>
            <a:pPr marL="0" lvl="0" indent="0" algn="l" rtl="0">
              <a:spcBef>
                <a:spcPts val="0"/>
              </a:spcBef>
              <a:spcAft>
                <a:spcPts val="0"/>
              </a:spcAft>
              <a:buNone/>
            </a:pPr>
            <a:r>
              <a:rPr lang="vi-VN" dirty="0">
                <a:latin typeface="+mj-lt"/>
              </a:rPr>
              <a:t>- Tạo ra phần mềm quản lý bán hàng</a:t>
            </a:r>
            <a:endParaRPr dirty="0">
              <a:latin typeface="+mj-lt"/>
            </a:endParaRPr>
          </a:p>
        </p:txBody>
      </p:sp>
      <p:sp>
        <p:nvSpPr>
          <p:cNvPr id="1397" name="Google Shape;1397;p35"/>
          <p:cNvSpPr txBox="1">
            <a:spLocks noGrp="1"/>
          </p:cNvSpPr>
          <p:nvPr>
            <p:ph type="subTitle" idx="4"/>
          </p:nvPr>
        </p:nvSpPr>
        <p:spPr>
          <a:xfrm>
            <a:off x="1596600" y="3320317"/>
            <a:ext cx="2742600" cy="1010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 Sắp xếp lại hàng hóa</a:t>
            </a:r>
          </a:p>
          <a:p>
            <a:pPr marL="0" lvl="0" indent="0" algn="l" rtl="0">
              <a:spcBef>
                <a:spcPts val="0"/>
              </a:spcBef>
              <a:spcAft>
                <a:spcPts val="0"/>
              </a:spcAft>
              <a:buNone/>
            </a:pPr>
            <a:r>
              <a:rPr lang="vi-VN" dirty="0">
                <a:latin typeface="+mj-lt"/>
              </a:rPr>
              <a:t>- Xây dựng kế hoạch quản lý bán hàng chi tiết</a:t>
            </a:r>
            <a:endParaRPr dirty="0">
              <a:latin typeface="+mj-lt"/>
            </a:endParaRPr>
          </a:p>
        </p:txBody>
      </p:sp>
      <p:grpSp>
        <p:nvGrpSpPr>
          <p:cNvPr id="30" name="Google Shape;8498;p79">
            <a:extLst>
              <a:ext uri="{FF2B5EF4-FFF2-40B4-BE49-F238E27FC236}">
                <a16:creationId xmlns:a16="http://schemas.microsoft.com/office/drawing/2014/main" id="{8253AFCF-D6E5-49FA-BE4B-56AC355ADCB0}"/>
              </a:ext>
            </a:extLst>
          </p:cNvPr>
          <p:cNvGrpSpPr/>
          <p:nvPr/>
        </p:nvGrpSpPr>
        <p:grpSpPr>
          <a:xfrm>
            <a:off x="6019432" y="1616671"/>
            <a:ext cx="515905" cy="572020"/>
            <a:chOff x="3300325" y="249875"/>
            <a:chExt cx="433725" cy="480900"/>
          </a:xfrm>
        </p:grpSpPr>
        <p:sp>
          <p:nvSpPr>
            <p:cNvPr id="31" name="Google Shape;8499;p79">
              <a:extLst>
                <a:ext uri="{FF2B5EF4-FFF2-40B4-BE49-F238E27FC236}">
                  <a16:creationId xmlns:a16="http://schemas.microsoft.com/office/drawing/2014/main" id="{6C9A7F05-4E76-4F44-8B7A-3318DE125B56}"/>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2" name="Google Shape;8500;p79">
              <a:extLst>
                <a:ext uri="{FF2B5EF4-FFF2-40B4-BE49-F238E27FC236}">
                  <a16:creationId xmlns:a16="http://schemas.microsoft.com/office/drawing/2014/main" id="{BA403963-781E-400E-A976-21C7F99CABC3}"/>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3" name="Google Shape;8501;p79">
              <a:extLst>
                <a:ext uri="{FF2B5EF4-FFF2-40B4-BE49-F238E27FC236}">
                  <a16:creationId xmlns:a16="http://schemas.microsoft.com/office/drawing/2014/main" id="{EEE4F08D-93B9-4EF8-90DC-A3D9076F77E6}"/>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4" name="Google Shape;8502;p79">
              <a:extLst>
                <a:ext uri="{FF2B5EF4-FFF2-40B4-BE49-F238E27FC236}">
                  <a16:creationId xmlns:a16="http://schemas.microsoft.com/office/drawing/2014/main" id="{7E47FAA7-89D3-4058-9A5D-875A76A4A6AD}"/>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5" name="Google Shape;8503;p79">
              <a:extLst>
                <a:ext uri="{FF2B5EF4-FFF2-40B4-BE49-F238E27FC236}">
                  <a16:creationId xmlns:a16="http://schemas.microsoft.com/office/drawing/2014/main" id="{FB315DD3-69DD-4B86-AE7B-DE4E493EBB1E}"/>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6" name="Google Shape;8504;p79">
              <a:extLst>
                <a:ext uri="{FF2B5EF4-FFF2-40B4-BE49-F238E27FC236}">
                  <a16:creationId xmlns:a16="http://schemas.microsoft.com/office/drawing/2014/main" id="{D6934736-5860-494E-B798-DE0D7C55C75A}"/>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grpSp>
        <p:nvGrpSpPr>
          <p:cNvPr id="37" name="Google Shape;8498;p79">
            <a:extLst>
              <a:ext uri="{FF2B5EF4-FFF2-40B4-BE49-F238E27FC236}">
                <a16:creationId xmlns:a16="http://schemas.microsoft.com/office/drawing/2014/main" id="{ECEB5BEB-E61C-42AA-88E9-95B37B69DA33}"/>
              </a:ext>
            </a:extLst>
          </p:cNvPr>
          <p:cNvGrpSpPr/>
          <p:nvPr/>
        </p:nvGrpSpPr>
        <p:grpSpPr>
          <a:xfrm rot="10800000">
            <a:off x="2706589" y="1650259"/>
            <a:ext cx="522621" cy="579467"/>
            <a:chOff x="3300325" y="249875"/>
            <a:chExt cx="433725" cy="480900"/>
          </a:xfrm>
        </p:grpSpPr>
        <p:sp>
          <p:nvSpPr>
            <p:cNvPr id="38" name="Google Shape;8499;p79">
              <a:extLst>
                <a:ext uri="{FF2B5EF4-FFF2-40B4-BE49-F238E27FC236}">
                  <a16:creationId xmlns:a16="http://schemas.microsoft.com/office/drawing/2014/main" id="{201D1313-5EA6-439C-A1F0-393723ABCE1D}"/>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9" name="Google Shape;8500;p79">
              <a:extLst>
                <a:ext uri="{FF2B5EF4-FFF2-40B4-BE49-F238E27FC236}">
                  <a16:creationId xmlns:a16="http://schemas.microsoft.com/office/drawing/2014/main" id="{85BF1810-D737-4051-9A1D-BFDE1E41FFD4}"/>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40" name="Google Shape;8501;p79">
              <a:extLst>
                <a:ext uri="{FF2B5EF4-FFF2-40B4-BE49-F238E27FC236}">
                  <a16:creationId xmlns:a16="http://schemas.microsoft.com/office/drawing/2014/main" id="{2B005A30-4FEE-4FE1-88E5-7855AD9A7E4D}"/>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41" name="Google Shape;8502;p79">
              <a:extLst>
                <a:ext uri="{FF2B5EF4-FFF2-40B4-BE49-F238E27FC236}">
                  <a16:creationId xmlns:a16="http://schemas.microsoft.com/office/drawing/2014/main" id="{6AF8F2F9-E32F-4F9F-AECD-DFD28F04BAA2}"/>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42" name="Google Shape;8503;p79">
              <a:extLst>
                <a:ext uri="{FF2B5EF4-FFF2-40B4-BE49-F238E27FC236}">
                  <a16:creationId xmlns:a16="http://schemas.microsoft.com/office/drawing/2014/main" id="{8031CE37-DC5F-4941-A9FA-B9782C923367}"/>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43" name="Google Shape;8504;p79">
              <a:extLst>
                <a:ext uri="{FF2B5EF4-FFF2-40B4-BE49-F238E27FC236}">
                  <a16:creationId xmlns:a16="http://schemas.microsoft.com/office/drawing/2014/main" id="{29899E93-B763-47F7-9E42-ACBF9298AA26}"/>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spTree>
  </p:cSld>
  <p:clrMapOvr>
    <a:masterClrMapping/>
  </p:clrMapOvr>
  <p:transition spd="med">
    <p:pull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Mục tiêu của dự án</a:t>
            </a:r>
            <a:endParaRPr dirty="0">
              <a:latin typeface="+mj-lt"/>
            </a:endParaRPr>
          </a:p>
        </p:txBody>
      </p:sp>
      <p:sp>
        <p:nvSpPr>
          <p:cNvPr id="1426" name="Google Shape;1426;p36"/>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endParaRPr dirty="0"/>
          </a:p>
        </p:txBody>
      </p:sp>
      <p:sp>
        <p:nvSpPr>
          <p:cNvPr id="1427" name="Google Shape;1427;p36"/>
          <p:cNvSpPr txBox="1">
            <a:spLocks noGrp="1"/>
          </p:cNvSpPr>
          <p:nvPr>
            <p:ph type="subTitle" idx="1"/>
          </p:nvPr>
        </p:nvSpPr>
        <p:spPr>
          <a:xfrm>
            <a:off x="836025" y="3288275"/>
            <a:ext cx="22386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Tạo ra phần mềm quản lý bán hàng với những chức năng cơ bản</a:t>
            </a:r>
            <a:endParaRPr dirty="0">
              <a:latin typeface="+mj-lt"/>
            </a:endParaRPr>
          </a:p>
        </p:txBody>
      </p:sp>
      <p:sp>
        <p:nvSpPr>
          <p:cNvPr id="1428" name="Google Shape;1428;p36"/>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2</a:t>
            </a:r>
            <a:endParaRPr dirty="0"/>
          </a:p>
        </p:txBody>
      </p:sp>
      <p:sp>
        <p:nvSpPr>
          <p:cNvPr id="1429" name="Google Shape;1429;p36"/>
          <p:cNvSpPr txBox="1">
            <a:spLocks noGrp="1"/>
          </p:cNvSpPr>
          <p:nvPr>
            <p:ph type="subTitle" idx="4"/>
          </p:nvPr>
        </p:nvSpPr>
        <p:spPr>
          <a:xfrm>
            <a:off x="3452627" y="3288275"/>
            <a:ext cx="22386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Giúp nhóm hiểu hơn về quy trình tạo ra một phần mềm</a:t>
            </a:r>
            <a:endParaRPr dirty="0">
              <a:latin typeface="+mj-lt"/>
            </a:endParaRPr>
          </a:p>
        </p:txBody>
      </p:sp>
      <p:sp>
        <p:nvSpPr>
          <p:cNvPr id="1430" name="Google Shape;1430;p36"/>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3</a:t>
            </a:r>
            <a:endParaRPr dirty="0"/>
          </a:p>
        </p:txBody>
      </p:sp>
      <p:sp>
        <p:nvSpPr>
          <p:cNvPr id="1431" name="Google Shape;1431;p36"/>
          <p:cNvSpPr txBox="1">
            <a:spLocks noGrp="1"/>
          </p:cNvSpPr>
          <p:nvPr>
            <p:ph type="subTitle" idx="6"/>
          </p:nvPr>
        </p:nvSpPr>
        <p:spPr>
          <a:xfrm>
            <a:off x="6069378" y="3288275"/>
            <a:ext cx="2238600" cy="86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dirty="0">
                <a:latin typeface="+mj-lt"/>
              </a:rPr>
              <a:t>Tích lũy được những kinh nghiệm để có thể hòa nhập nhanh khi làm dự án thực tế</a:t>
            </a:r>
            <a:endParaRPr dirty="0">
              <a:latin typeface="+mj-lt"/>
            </a:endParaRPr>
          </a:p>
        </p:txBody>
      </p:sp>
      <p:grpSp>
        <p:nvGrpSpPr>
          <p:cNvPr id="21" name="Google Shape;9470;p81">
            <a:extLst>
              <a:ext uri="{FF2B5EF4-FFF2-40B4-BE49-F238E27FC236}">
                <a16:creationId xmlns:a16="http://schemas.microsoft.com/office/drawing/2014/main" id="{3BB4F866-90AA-4168-B04E-6C8F43F9B3BF}"/>
              </a:ext>
            </a:extLst>
          </p:cNvPr>
          <p:cNvGrpSpPr/>
          <p:nvPr/>
        </p:nvGrpSpPr>
        <p:grpSpPr>
          <a:xfrm>
            <a:off x="4297029" y="1553591"/>
            <a:ext cx="548775" cy="548780"/>
            <a:chOff x="583100" y="3982600"/>
            <a:chExt cx="296175" cy="296175"/>
          </a:xfrm>
        </p:grpSpPr>
        <p:sp>
          <p:nvSpPr>
            <p:cNvPr id="22" name="Google Shape;9471;p81">
              <a:extLst>
                <a:ext uri="{FF2B5EF4-FFF2-40B4-BE49-F238E27FC236}">
                  <a16:creationId xmlns:a16="http://schemas.microsoft.com/office/drawing/2014/main" id="{86BC5823-F3BC-4A13-BF7A-F4B7EC1247BC}"/>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9472;p81">
              <a:extLst>
                <a:ext uri="{FF2B5EF4-FFF2-40B4-BE49-F238E27FC236}">
                  <a16:creationId xmlns:a16="http://schemas.microsoft.com/office/drawing/2014/main" id="{C6A80452-3C2D-4600-BF71-A9904867372D}"/>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9473;p81">
              <a:extLst>
                <a:ext uri="{FF2B5EF4-FFF2-40B4-BE49-F238E27FC236}">
                  <a16:creationId xmlns:a16="http://schemas.microsoft.com/office/drawing/2014/main" id="{19D91F7B-3C85-4A86-91EB-6A01EE735545}"/>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9474;p81">
              <a:extLst>
                <a:ext uri="{FF2B5EF4-FFF2-40B4-BE49-F238E27FC236}">
                  <a16:creationId xmlns:a16="http://schemas.microsoft.com/office/drawing/2014/main" id="{024333DB-7EC7-4230-85CE-BA29FBC58E9F}"/>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9475;p81">
              <a:extLst>
                <a:ext uri="{FF2B5EF4-FFF2-40B4-BE49-F238E27FC236}">
                  <a16:creationId xmlns:a16="http://schemas.microsoft.com/office/drawing/2014/main" id="{10BC53F4-6954-4978-AB7E-76688364585C}"/>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9476;p81">
              <a:extLst>
                <a:ext uri="{FF2B5EF4-FFF2-40B4-BE49-F238E27FC236}">
                  <a16:creationId xmlns:a16="http://schemas.microsoft.com/office/drawing/2014/main" id="{61AC4551-7146-4835-BA3D-318D187F5486}"/>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9477;p81">
              <a:extLst>
                <a:ext uri="{FF2B5EF4-FFF2-40B4-BE49-F238E27FC236}">
                  <a16:creationId xmlns:a16="http://schemas.microsoft.com/office/drawing/2014/main" id="{1BC5A244-EFA2-457A-86CC-1D4B37C2D8C0}"/>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 name="Google Shape;10510;p83">
            <a:extLst>
              <a:ext uri="{FF2B5EF4-FFF2-40B4-BE49-F238E27FC236}">
                <a16:creationId xmlns:a16="http://schemas.microsoft.com/office/drawing/2014/main" id="{D1D9CABF-6ED6-4BB6-8731-850A8D903C8C}"/>
              </a:ext>
            </a:extLst>
          </p:cNvPr>
          <p:cNvGrpSpPr/>
          <p:nvPr/>
        </p:nvGrpSpPr>
        <p:grpSpPr>
          <a:xfrm>
            <a:off x="1680373" y="1550002"/>
            <a:ext cx="549903" cy="552369"/>
            <a:chOff x="-49764975" y="3551225"/>
            <a:chExt cx="299300" cy="300650"/>
          </a:xfrm>
        </p:grpSpPr>
        <p:sp>
          <p:nvSpPr>
            <p:cNvPr id="30" name="Google Shape;10511;p83">
              <a:extLst>
                <a:ext uri="{FF2B5EF4-FFF2-40B4-BE49-F238E27FC236}">
                  <a16:creationId xmlns:a16="http://schemas.microsoft.com/office/drawing/2014/main" id="{3A289783-FE70-4A57-A3F2-2B9B102B2879}"/>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0512;p83">
              <a:extLst>
                <a:ext uri="{FF2B5EF4-FFF2-40B4-BE49-F238E27FC236}">
                  <a16:creationId xmlns:a16="http://schemas.microsoft.com/office/drawing/2014/main" id="{870C8A75-194F-44D4-8CA1-B4B28CF0C0E5}"/>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0513;p83">
              <a:extLst>
                <a:ext uri="{FF2B5EF4-FFF2-40B4-BE49-F238E27FC236}">
                  <a16:creationId xmlns:a16="http://schemas.microsoft.com/office/drawing/2014/main" id="{DBE35410-B28D-407E-B773-0C6E54D42E5D}"/>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0514;p83">
              <a:extLst>
                <a:ext uri="{FF2B5EF4-FFF2-40B4-BE49-F238E27FC236}">
                  <a16:creationId xmlns:a16="http://schemas.microsoft.com/office/drawing/2014/main" id="{2FBFE917-8782-40D3-969A-86E378993DD9}"/>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0515;p83">
              <a:extLst>
                <a:ext uri="{FF2B5EF4-FFF2-40B4-BE49-F238E27FC236}">
                  <a16:creationId xmlns:a16="http://schemas.microsoft.com/office/drawing/2014/main" id="{783A4CAD-65CB-486F-9EC2-A3E0AE533E26}"/>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0516;p83">
              <a:extLst>
                <a:ext uri="{FF2B5EF4-FFF2-40B4-BE49-F238E27FC236}">
                  <a16:creationId xmlns:a16="http://schemas.microsoft.com/office/drawing/2014/main" id="{E7A9DB2F-103F-4992-8806-C9E3B80E6FA1}"/>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0517;p83">
              <a:extLst>
                <a:ext uri="{FF2B5EF4-FFF2-40B4-BE49-F238E27FC236}">
                  <a16:creationId xmlns:a16="http://schemas.microsoft.com/office/drawing/2014/main" id="{9DFDC95E-8B64-4EFF-B8E1-050B81A9A67E}"/>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0518;p83">
              <a:extLst>
                <a:ext uri="{FF2B5EF4-FFF2-40B4-BE49-F238E27FC236}">
                  <a16:creationId xmlns:a16="http://schemas.microsoft.com/office/drawing/2014/main" id="{84AEB2CE-53E3-4A19-88F7-9E2490A8050C}"/>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0519;p83">
              <a:extLst>
                <a:ext uri="{FF2B5EF4-FFF2-40B4-BE49-F238E27FC236}">
                  <a16:creationId xmlns:a16="http://schemas.microsoft.com/office/drawing/2014/main" id="{D0D35261-1FA8-4ECB-995D-B4E1BD34D044}"/>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0520;p83">
              <a:extLst>
                <a:ext uri="{FF2B5EF4-FFF2-40B4-BE49-F238E27FC236}">
                  <a16:creationId xmlns:a16="http://schemas.microsoft.com/office/drawing/2014/main" id="{D2E80E2D-8C9A-46C5-A9CA-13BD47D8B37A}"/>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0521;p83">
              <a:extLst>
                <a:ext uri="{FF2B5EF4-FFF2-40B4-BE49-F238E27FC236}">
                  <a16:creationId xmlns:a16="http://schemas.microsoft.com/office/drawing/2014/main" id="{AEB83ECE-A97E-495F-BABF-3734AD5FC9B9}"/>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1" name="Google Shape;11515;p85">
            <a:extLst>
              <a:ext uri="{FF2B5EF4-FFF2-40B4-BE49-F238E27FC236}">
                <a16:creationId xmlns:a16="http://schemas.microsoft.com/office/drawing/2014/main" id="{210E0978-13C8-4EFC-925E-2E4E7127E17F}"/>
              </a:ext>
            </a:extLst>
          </p:cNvPr>
          <p:cNvGrpSpPr/>
          <p:nvPr/>
        </p:nvGrpSpPr>
        <p:grpSpPr>
          <a:xfrm>
            <a:off x="7011830" y="1566321"/>
            <a:ext cx="408718" cy="536172"/>
            <a:chOff x="-3365275" y="3253275"/>
            <a:chExt cx="222150" cy="291425"/>
          </a:xfrm>
        </p:grpSpPr>
        <p:sp>
          <p:nvSpPr>
            <p:cNvPr id="42" name="Google Shape;11516;p85">
              <a:extLst>
                <a:ext uri="{FF2B5EF4-FFF2-40B4-BE49-F238E27FC236}">
                  <a16:creationId xmlns:a16="http://schemas.microsoft.com/office/drawing/2014/main" id="{1E567D2E-D708-42C7-B0F2-DABF41BEDAF1}"/>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1517;p85">
              <a:extLst>
                <a:ext uri="{FF2B5EF4-FFF2-40B4-BE49-F238E27FC236}">
                  <a16:creationId xmlns:a16="http://schemas.microsoft.com/office/drawing/2014/main" id="{037EA489-08D6-4484-9E38-1EEF18F83AC0}"/>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transition spd="med">
    <p:pull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37"/>
          <p:cNvSpPr txBox="1">
            <a:spLocks noGrp="1"/>
          </p:cNvSpPr>
          <p:nvPr>
            <p:ph type="title"/>
          </p:nvPr>
        </p:nvSpPr>
        <p:spPr>
          <a:xfrm>
            <a:off x="2391900" y="3390763"/>
            <a:ext cx="43602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Phạm vi dự án</a:t>
            </a:r>
            <a:endParaRPr dirty="0">
              <a:latin typeface="+mj-lt"/>
            </a:endParaRPr>
          </a:p>
        </p:txBody>
      </p:sp>
      <p:sp>
        <p:nvSpPr>
          <p:cNvPr id="1449" name="Google Shape;1449;p37"/>
          <p:cNvSpPr txBox="1">
            <a:spLocks noGrp="1"/>
          </p:cNvSpPr>
          <p:nvPr>
            <p:ph type="subTitle" idx="1"/>
          </p:nvPr>
        </p:nvSpPr>
        <p:spPr>
          <a:xfrm>
            <a:off x="-342097" y="805451"/>
            <a:ext cx="8177903" cy="2298169"/>
          </a:xfrm>
          <a:prstGeom prst="rect">
            <a:avLst/>
          </a:prstGeom>
        </p:spPr>
        <p:txBody>
          <a:bodyPr spcFirstLastPara="1" wrap="square" lIns="91425" tIns="91425" rIns="91425" bIns="91425" anchor="t" anchorCtr="0">
            <a:noAutofit/>
          </a:bodyPr>
          <a:lstStyle/>
          <a:p>
            <a:pPr marL="1828800" lvl="4" indent="0">
              <a:lnSpc>
                <a:spcPct val="150000"/>
              </a:lnSpc>
              <a:spcAft>
                <a:spcPts val="1000"/>
              </a:spcAft>
              <a:buClr>
                <a:srgbClr val="000000"/>
              </a:buClr>
            </a:pPr>
            <a:r>
              <a:rPr lang="vi-VN" sz="1500" dirty="0">
                <a:latin typeface="Times New Roman" panose="02020603050405020304" pitchFamily="18" charset="0"/>
                <a:ea typeface="Arial" panose="020B0604020202020204" pitchFamily="34" charset="0"/>
                <a:cs typeface="Times New Roman" panose="02020603050405020304" pitchFamily="18" charset="0"/>
              </a:rPr>
              <a:t>D</a:t>
            </a:r>
            <a:r>
              <a:rPr lang="vi-VN" sz="1500" dirty="0">
                <a:effectLst/>
                <a:latin typeface="Times New Roman" panose="02020603050405020304" pitchFamily="18" charset="0"/>
                <a:ea typeface="Arial" panose="020B0604020202020204" pitchFamily="34" charset="0"/>
                <a:cs typeface="Times New Roman" panose="02020603050405020304" pitchFamily="18" charset="0"/>
              </a:rPr>
              <a:t>ự án Phát triển phần mềm “Quản lý bán hàng” phục vụ công việc quản lý và bán hàng ở những siêu thị, cửa hàng tạp hóa. Với việc phát triển phần mềm “Quản lý bán hàng” cung cấp cho các siêu thị, cửa hàng tạp hóa một cách quản lý và bán hàng hiệu quả. Mang lại nhiều lợi ích về kinh tế với chi phí thấp nhưng vẫn đảm bảo được sự hiệu quả và tính ổn định</a:t>
            </a:r>
            <a:endParaRPr lang="vi-VN" sz="1500" dirty="0">
              <a:effectLst/>
              <a:latin typeface="Arial" panose="020B0604020202020204" pitchFamily="34" charset="0"/>
              <a:ea typeface="Arial" panose="020B0604020202020204" pitchFamily="34" charset="0"/>
              <a:cs typeface="Times New Roman" panose="02020603050405020304" pitchFamily="18" charset="0"/>
            </a:endParaRPr>
          </a:p>
        </p:txBody>
      </p:sp>
    </p:spTree>
  </p:cSld>
  <p:clrMapOvr>
    <a:masterClrMapping/>
  </p:clrMapOvr>
  <p:transition spd="med">
    <p:pull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7" y="2571750"/>
            <a:ext cx="5063271"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atin typeface="+mj-lt"/>
              </a:rPr>
              <a:t>Đặc tả phần mềm</a:t>
            </a:r>
            <a:endParaRPr dirty="0">
              <a:latin typeface="+mj-lt"/>
            </a:endParaRPr>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02</a:t>
            </a:r>
            <a:endParaRPr dirty="0"/>
          </a:p>
        </p:txBody>
      </p:sp>
    </p:spTree>
    <p:extLst>
      <p:ext uri="{BB962C8B-B14F-4D97-AF65-F5344CB8AC3E}">
        <p14:creationId xmlns:p14="http://schemas.microsoft.com/office/powerpoint/2010/main" val="814582656"/>
      </p:ext>
    </p:extLst>
  </p:cSld>
  <p:clrMapOvr>
    <a:masterClrMapping/>
  </p:clrMapOvr>
  <p:transition spd="med">
    <p:pull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42"/>
          <p:cNvSpPr txBox="1">
            <a:spLocks noGrp="1"/>
          </p:cNvSpPr>
          <p:nvPr>
            <p:ph type="title"/>
          </p:nvPr>
        </p:nvSpPr>
        <p:spPr>
          <a:xfrm>
            <a:off x="1381975" y="1529998"/>
            <a:ext cx="3062700" cy="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300" dirty="0">
                <a:latin typeface="+mj-lt"/>
              </a:rPr>
              <a:t>- Quản lý nhân viên</a:t>
            </a:r>
            <a:br>
              <a:rPr lang="vi-VN" sz="1300" dirty="0">
                <a:latin typeface="+mj-lt"/>
              </a:rPr>
            </a:br>
            <a:r>
              <a:rPr lang="vi-VN" sz="1300" dirty="0">
                <a:latin typeface="+mj-lt"/>
              </a:rPr>
              <a:t>- Quản lý NCC</a:t>
            </a:r>
            <a:endParaRPr sz="1300" dirty="0">
              <a:latin typeface="+mj-lt"/>
            </a:endParaRPr>
          </a:p>
        </p:txBody>
      </p:sp>
      <p:sp>
        <p:nvSpPr>
          <p:cNvPr id="1507" name="Google Shape;1507;p42"/>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Đối với Manager</a:t>
            </a:r>
            <a:endParaRPr dirty="0">
              <a:latin typeface="+mj-lt"/>
            </a:endParaRPr>
          </a:p>
        </p:txBody>
      </p:sp>
      <p:sp>
        <p:nvSpPr>
          <p:cNvPr id="1508" name="Google Shape;1508;p42"/>
          <p:cNvSpPr txBox="1">
            <a:spLocks noGrp="1"/>
          </p:cNvSpPr>
          <p:nvPr>
            <p:ph type="title" idx="2"/>
          </p:nvPr>
        </p:nvSpPr>
        <p:spPr>
          <a:xfrm>
            <a:off x="4699338" y="1456462"/>
            <a:ext cx="3062700" cy="693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300">
                <a:latin typeface="+mj-lt"/>
              </a:rPr>
              <a:t>- Lập hóa đơn</a:t>
            </a:r>
            <a:br>
              <a:rPr lang="vi-VN" sz="1300">
                <a:latin typeface="+mj-lt"/>
              </a:rPr>
            </a:br>
            <a:r>
              <a:rPr lang="vi-VN" sz="1300">
                <a:latin typeface="+mj-lt"/>
              </a:rPr>
              <a:t>- Quản lý khách hàng</a:t>
            </a:r>
            <a:br>
              <a:rPr lang="vi-VN" sz="1300">
                <a:latin typeface="+mj-lt"/>
              </a:rPr>
            </a:br>
            <a:r>
              <a:rPr lang="vi-VN" sz="1300">
                <a:latin typeface="+mj-lt"/>
              </a:rPr>
              <a:t>- Tạo báo cáo</a:t>
            </a:r>
            <a:endParaRPr sz="1300" dirty="0">
              <a:latin typeface="+mj-lt"/>
            </a:endParaRPr>
          </a:p>
        </p:txBody>
      </p:sp>
      <p:sp>
        <p:nvSpPr>
          <p:cNvPr id="1509" name="Google Shape;1509;p42"/>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Đối với Nhân viên bán hàng</a:t>
            </a:r>
            <a:endParaRPr dirty="0">
              <a:latin typeface="+mj-lt"/>
            </a:endParaRPr>
          </a:p>
        </p:txBody>
      </p:sp>
      <p:sp>
        <p:nvSpPr>
          <p:cNvPr id="1510" name="Google Shape;1510;p42"/>
          <p:cNvSpPr txBox="1">
            <a:spLocks noGrp="1"/>
          </p:cNvSpPr>
          <p:nvPr>
            <p:ph type="title" idx="4"/>
          </p:nvPr>
        </p:nvSpPr>
        <p:spPr>
          <a:xfrm>
            <a:off x="3040675" y="3175325"/>
            <a:ext cx="3062700" cy="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300" dirty="0">
                <a:latin typeface="+mj-lt"/>
              </a:rPr>
              <a:t>- Quản lý kho</a:t>
            </a:r>
            <a:br>
              <a:rPr lang="vi-VN" sz="1300" dirty="0">
                <a:latin typeface="+mj-lt"/>
              </a:rPr>
            </a:br>
            <a:r>
              <a:rPr lang="vi-VN" sz="1300" dirty="0">
                <a:latin typeface="+mj-lt"/>
              </a:rPr>
              <a:t>- Thống kê hàng hóa</a:t>
            </a:r>
            <a:endParaRPr sz="1300" dirty="0">
              <a:latin typeface="+mj-lt"/>
            </a:endParaRPr>
          </a:p>
        </p:txBody>
      </p:sp>
      <p:sp>
        <p:nvSpPr>
          <p:cNvPr id="1511" name="Google Shape;1511;p42"/>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Đối với nhân viên kho</a:t>
            </a:r>
            <a:endParaRPr dirty="0">
              <a:latin typeface="+mj-lt"/>
            </a:endParaRPr>
          </a:p>
        </p:txBody>
      </p:sp>
      <p:sp>
        <p:nvSpPr>
          <p:cNvPr id="1512" name="Google Shape;1512;p42"/>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Chức năng nghiệp vụ</a:t>
            </a:r>
            <a:endParaRPr dirty="0">
              <a:latin typeface="+mj-lt"/>
            </a:endParaRPr>
          </a:p>
        </p:txBody>
      </p:sp>
    </p:spTree>
  </p:cSld>
  <p:clrMapOvr>
    <a:masterClrMapping/>
  </p:clrMapOvr>
  <p:transition spd="med">
    <p:pull dir="u"/>
  </p:transition>
</p:sld>
</file>

<file path=ppt/theme/theme1.xml><?xml version="1.0" encoding="utf-8"?>
<a:theme xmlns:a="http://schemas.openxmlformats.org/drawingml/2006/main" name="Database Project Proposal by Slidesgo">
  <a:themeElements>
    <a:clrScheme name="Simple Light">
      <a:dk1>
        <a:srgbClr val="FFFFFF"/>
      </a:dk1>
      <a:lt1>
        <a:srgbClr val="312962"/>
      </a:lt1>
      <a:dk2>
        <a:srgbClr val="24243E"/>
      </a:dk2>
      <a:lt2>
        <a:srgbClr val="115CF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800</Words>
  <Application>Microsoft Office PowerPoint</Application>
  <PresentationFormat>On-screen Show (16:9)</PresentationFormat>
  <Paragraphs>89</Paragraphs>
  <Slides>23</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Times New Roman</vt:lpstr>
      <vt:lpstr>Arial</vt:lpstr>
      <vt:lpstr>PT Sans</vt:lpstr>
      <vt:lpstr>Open Sans</vt:lpstr>
      <vt:lpstr>Poppins</vt:lpstr>
      <vt:lpstr>DM Sans</vt:lpstr>
      <vt:lpstr>Times  New Roman</vt:lpstr>
      <vt:lpstr>Database Project Proposal by Slidesgo</vt:lpstr>
      <vt:lpstr>BÁO CÁO BÀI TẬP LỚN Học phần: Công nghệ phần mềm</vt:lpstr>
      <vt:lpstr>NỘI DUNG BÁO CÁO</vt:lpstr>
      <vt:lpstr>Tổng quan dự án</vt:lpstr>
      <vt:lpstr>Giới thiệu bài toán</vt:lpstr>
      <vt:lpstr>Cách giải quyết</vt:lpstr>
      <vt:lpstr>Mục tiêu của dự án</vt:lpstr>
      <vt:lpstr>Phạm vi dự án</vt:lpstr>
      <vt:lpstr>Đặc tả phần mềm</vt:lpstr>
      <vt:lpstr>- Quản lý nhân viên - Quản lý NCC</vt:lpstr>
      <vt:lpstr>Tài liệu đặc tả phần mềm</vt:lpstr>
      <vt:lpstr>Phân tích, thiết kế hệ thống</vt:lpstr>
      <vt:lpstr>PowerPoint Presentation</vt:lpstr>
      <vt:lpstr>PowerPoint Presentation</vt:lpstr>
      <vt:lpstr>PowerPoint Presentation</vt:lpstr>
      <vt:lpstr>PowerPoint Presentation</vt:lpstr>
      <vt:lpstr>PowerPoint Presentation</vt:lpstr>
      <vt:lpstr>PowerPoint Presentation</vt:lpstr>
      <vt:lpstr>Demo</vt:lpstr>
      <vt:lpstr>Tổng kết dự án</vt:lpstr>
      <vt:lpstr>Kết quả</vt:lpstr>
      <vt:lpstr>Hạn chế</vt:lpstr>
      <vt:lpstr>Hướng phát triển</vt:lpstr>
      <vt:lpstr>Cảm ơn thầy(cô) cùng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BÀI TẬP LỚN Học phần: Công nghệ phần mềm</dc:title>
  <cp:lastModifiedBy>Hải Trần</cp:lastModifiedBy>
  <cp:revision>3</cp:revision>
  <dcterms:modified xsi:type="dcterms:W3CDTF">2021-12-09T23:43:21Z</dcterms:modified>
</cp:coreProperties>
</file>